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bookmarkIdSeed="3">
  <p:sldMasterIdLst>
    <p:sldMasterId id="2147483653" r:id="rId4"/>
  </p:sldMasterIdLst>
  <p:notesMasterIdLst>
    <p:notesMasterId r:id="rId17"/>
  </p:notesMasterIdLst>
  <p:handoutMasterIdLst>
    <p:handoutMasterId r:id="rId18"/>
  </p:handoutMasterIdLst>
  <p:sldIdLst>
    <p:sldId id="1852" r:id="rId5"/>
    <p:sldId id="1899" r:id="rId6"/>
    <p:sldId id="1903" r:id="rId7"/>
    <p:sldId id="1900" r:id="rId8"/>
    <p:sldId id="1885" r:id="rId9"/>
    <p:sldId id="1904" r:id="rId10"/>
    <p:sldId id="1905" r:id="rId11"/>
    <p:sldId id="1907" r:id="rId12"/>
    <p:sldId id="1906" r:id="rId13"/>
    <p:sldId id="1888" r:id="rId14"/>
    <p:sldId id="1901" r:id="rId15"/>
    <p:sldId id="1891" r:id="rId16"/>
  </p:sldIdLst>
  <p:sldSz cx="9144000" cy="6858000" type="letter"/>
  <p:notesSz cx="7010400" cy="9296400"/>
  <p:defaultTextStyle>
    <a:defPPr>
      <a:defRPr lang="en-US"/>
    </a:defPPr>
    <a:lvl1pPr algn="l" rtl="0" fontAlgn="base">
      <a:spcBef>
        <a:spcPct val="0"/>
      </a:spcBef>
      <a:spcAft>
        <a:spcPct val="0"/>
      </a:spcAft>
      <a:defRPr kumimoji="1" sz="1700" kern="1200">
        <a:solidFill>
          <a:schemeClr val="accent2"/>
        </a:solidFill>
        <a:latin typeface="Times New Roman" pitchFamily="18" charset="0"/>
        <a:ea typeface="+mn-ea"/>
        <a:cs typeface="Arial" charset="0"/>
      </a:defRPr>
    </a:lvl1pPr>
    <a:lvl2pPr marL="457200" algn="l" rtl="0" fontAlgn="base">
      <a:spcBef>
        <a:spcPct val="0"/>
      </a:spcBef>
      <a:spcAft>
        <a:spcPct val="0"/>
      </a:spcAft>
      <a:defRPr kumimoji="1" sz="1700" kern="1200">
        <a:solidFill>
          <a:schemeClr val="accent2"/>
        </a:solidFill>
        <a:latin typeface="Times New Roman" pitchFamily="18" charset="0"/>
        <a:ea typeface="+mn-ea"/>
        <a:cs typeface="Arial" charset="0"/>
      </a:defRPr>
    </a:lvl2pPr>
    <a:lvl3pPr marL="914400" algn="l" rtl="0" fontAlgn="base">
      <a:spcBef>
        <a:spcPct val="0"/>
      </a:spcBef>
      <a:spcAft>
        <a:spcPct val="0"/>
      </a:spcAft>
      <a:defRPr kumimoji="1" sz="1700" kern="1200">
        <a:solidFill>
          <a:schemeClr val="accent2"/>
        </a:solidFill>
        <a:latin typeface="Times New Roman" pitchFamily="18" charset="0"/>
        <a:ea typeface="+mn-ea"/>
        <a:cs typeface="Arial" charset="0"/>
      </a:defRPr>
    </a:lvl3pPr>
    <a:lvl4pPr marL="1371600" algn="l" rtl="0" fontAlgn="base">
      <a:spcBef>
        <a:spcPct val="0"/>
      </a:spcBef>
      <a:spcAft>
        <a:spcPct val="0"/>
      </a:spcAft>
      <a:defRPr kumimoji="1" sz="1700" kern="1200">
        <a:solidFill>
          <a:schemeClr val="accent2"/>
        </a:solidFill>
        <a:latin typeface="Times New Roman" pitchFamily="18" charset="0"/>
        <a:ea typeface="+mn-ea"/>
        <a:cs typeface="Arial" charset="0"/>
      </a:defRPr>
    </a:lvl4pPr>
    <a:lvl5pPr marL="1828800" algn="l" rtl="0" fontAlgn="base">
      <a:spcBef>
        <a:spcPct val="0"/>
      </a:spcBef>
      <a:spcAft>
        <a:spcPct val="0"/>
      </a:spcAft>
      <a:defRPr kumimoji="1" sz="1700" kern="1200">
        <a:solidFill>
          <a:schemeClr val="accent2"/>
        </a:solidFill>
        <a:latin typeface="Times New Roman" pitchFamily="18" charset="0"/>
        <a:ea typeface="+mn-ea"/>
        <a:cs typeface="Arial" charset="0"/>
      </a:defRPr>
    </a:lvl5pPr>
    <a:lvl6pPr marL="2286000" algn="l" defTabSz="914400" rtl="0" eaLnBrk="1" latinLnBrk="0" hangingPunct="1">
      <a:defRPr kumimoji="1" sz="1700" kern="1200">
        <a:solidFill>
          <a:schemeClr val="accent2"/>
        </a:solidFill>
        <a:latin typeface="Times New Roman" pitchFamily="18" charset="0"/>
        <a:ea typeface="+mn-ea"/>
        <a:cs typeface="Arial" charset="0"/>
      </a:defRPr>
    </a:lvl6pPr>
    <a:lvl7pPr marL="2743200" algn="l" defTabSz="914400" rtl="0" eaLnBrk="1" latinLnBrk="0" hangingPunct="1">
      <a:defRPr kumimoji="1" sz="1700" kern="1200">
        <a:solidFill>
          <a:schemeClr val="accent2"/>
        </a:solidFill>
        <a:latin typeface="Times New Roman" pitchFamily="18" charset="0"/>
        <a:ea typeface="+mn-ea"/>
        <a:cs typeface="Arial" charset="0"/>
      </a:defRPr>
    </a:lvl7pPr>
    <a:lvl8pPr marL="3200400" algn="l" defTabSz="914400" rtl="0" eaLnBrk="1" latinLnBrk="0" hangingPunct="1">
      <a:defRPr kumimoji="1" sz="1700" kern="1200">
        <a:solidFill>
          <a:schemeClr val="accent2"/>
        </a:solidFill>
        <a:latin typeface="Times New Roman" pitchFamily="18" charset="0"/>
        <a:ea typeface="+mn-ea"/>
        <a:cs typeface="Arial" charset="0"/>
      </a:defRPr>
    </a:lvl8pPr>
    <a:lvl9pPr marL="3657600" algn="l" defTabSz="914400" rtl="0" eaLnBrk="1" latinLnBrk="0" hangingPunct="1">
      <a:defRPr kumimoji="1" sz="17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9" userDrawn="1">
          <p15:clr>
            <a:srgbClr val="A4A3A4"/>
          </p15:clr>
        </p15:guide>
        <p15:guide id="2" pos="220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001E96"/>
    <a:srgbClr val="0028A0"/>
    <a:srgbClr val="0000A8"/>
    <a:srgbClr val="0000CC"/>
    <a:srgbClr val="F8F8F8"/>
    <a:srgbClr val="000066"/>
    <a:srgbClr val="FF99AC"/>
    <a:srgbClr val="FF29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D1E300-7E57-431F-A316-2DDB6DB6CAE7}" v="9702" dt="2023-12-01T22:31:27.9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375" autoAdjust="0"/>
  </p:normalViewPr>
  <p:slideViewPr>
    <p:cSldViewPr snapToGrid="0">
      <p:cViewPr varScale="1">
        <p:scale>
          <a:sx n="71" d="100"/>
          <a:sy n="71" d="100"/>
        </p:scale>
        <p:origin x="1205" y="58"/>
      </p:cViewPr>
      <p:guideLst>
        <p:guide orient="horz" pos="2160"/>
        <p:guide pos="2880"/>
      </p:guideLst>
    </p:cSldViewPr>
  </p:slideViewPr>
  <p:outlineViewPr>
    <p:cViewPr>
      <p:scale>
        <a:sx n="33" d="100"/>
        <a:sy n="33" d="100"/>
      </p:scale>
      <p:origin x="0" y="-15788"/>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576" y="52"/>
      </p:cViewPr>
      <p:guideLst>
        <p:guide orient="horz" pos="2929"/>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1573" y="1"/>
            <a:ext cx="176126" cy="286673"/>
          </a:xfrm>
          <a:prstGeom prst="rect">
            <a:avLst/>
          </a:prstGeom>
          <a:noFill/>
          <a:ln w="9525">
            <a:noFill/>
            <a:miter lim="800000"/>
            <a:headEnd/>
            <a:tailEnd/>
          </a:ln>
        </p:spPr>
        <p:txBody>
          <a:bodyPr vert="horz" wrap="none" lIns="87060" tIns="43530" rIns="87060" bIns="43530" numCol="1" anchor="t" anchorCtr="0" compatLnSpc="1">
            <a:prstTxWarp prst="textNoShape">
              <a:avLst/>
            </a:prstTxWarp>
            <a:spAutoFit/>
          </a:bodyPr>
          <a:lstStyle>
            <a:lvl1pPr defTabSz="913559" eaLnBrk="0" hangingPunct="0">
              <a:defRPr kumimoji="0" sz="1300" b="1">
                <a:solidFill>
                  <a:schemeClr val="tx1"/>
                </a:solidFill>
              </a:defRPr>
            </a:lvl1pPr>
          </a:lstStyle>
          <a:p>
            <a:pPr>
              <a:defRPr/>
            </a:pPr>
            <a:endParaRPr lang="en-US"/>
          </a:p>
        </p:txBody>
      </p:sp>
      <p:sp>
        <p:nvSpPr>
          <p:cNvPr id="104451" name="Rectangle 3"/>
          <p:cNvSpPr>
            <a:spLocks noGrp="1" noChangeArrowheads="1"/>
          </p:cNvSpPr>
          <p:nvPr>
            <p:ph type="dt" sz="quarter" idx="1"/>
          </p:nvPr>
        </p:nvSpPr>
        <p:spPr bwMode="auto">
          <a:xfrm>
            <a:off x="6794962" y="1"/>
            <a:ext cx="176125" cy="286673"/>
          </a:xfrm>
          <a:prstGeom prst="rect">
            <a:avLst/>
          </a:prstGeom>
          <a:noFill/>
          <a:ln w="9525">
            <a:noFill/>
            <a:miter lim="800000"/>
            <a:headEnd/>
            <a:tailEnd/>
          </a:ln>
        </p:spPr>
        <p:txBody>
          <a:bodyPr vert="horz" wrap="none" lIns="87060" tIns="43530" rIns="87060" bIns="43530" numCol="1" anchor="t" anchorCtr="0" compatLnSpc="1">
            <a:prstTxWarp prst="textNoShape">
              <a:avLst/>
            </a:prstTxWarp>
            <a:spAutoFit/>
          </a:bodyPr>
          <a:lstStyle>
            <a:lvl1pPr algn="r" defTabSz="913559" eaLnBrk="0" hangingPunct="0">
              <a:defRPr kumimoji="0" sz="1300" b="1">
                <a:solidFill>
                  <a:schemeClr val="tx1"/>
                </a:solidFill>
              </a:defRPr>
            </a:lvl1pPr>
          </a:lstStyle>
          <a:p>
            <a:pPr>
              <a:defRPr/>
            </a:pPr>
            <a:endParaRPr lang="en-US"/>
          </a:p>
        </p:txBody>
      </p:sp>
      <p:sp>
        <p:nvSpPr>
          <p:cNvPr id="104452" name="Rectangle 4"/>
          <p:cNvSpPr>
            <a:spLocks noGrp="1" noChangeArrowheads="1"/>
          </p:cNvSpPr>
          <p:nvPr>
            <p:ph type="ftr" sz="quarter" idx="2"/>
          </p:nvPr>
        </p:nvSpPr>
        <p:spPr bwMode="auto">
          <a:xfrm>
            <a:off x="-1573" y="9028629"/>
            <a:ext cx="176126" cy="286673"/>
          </a:xfrm>
          <a:prstGeom prst="rect">
            <a:avLst/>
          </a:prstGeom>
          <a:noFill/>
          <a:ln w="9525">
            <a:noFill/>
            <a:miter lim="800000"/>
            <a:headEnd/>
            <a:tailEnd/>
          </a:ln>
        </p:spPr>
        <p:txBody>
          <a:bodyPr vert="horz" wrap="none" lIns="87060" tIns="43530" rIns="87060" bIns="43530" numCol="1" anchor="b" anchorCtr="0" compatLnSpc="1">
            <a:prstTxWarp prst="textNoShape">
              <a:avLst/>
            </a:prstTxWarp>
            <a:spAutoFit/>
          </a:bodyPr>
          <a:lstStyle>
            <a:lvl1pPr defTabSz="913559" eaLnBrk="0" hangingPunct="0">
              <a:defRPr kumimoji="0" sz="1300" b="1">
                <a:solidFill>
                  <a:schemeClr val="tx1"/>
                </a:solidFill>
              </a:defRPr>
            </a:lvl1pPr>
          </a:lstStyle>
          <a:p>
            <a:pPr>
              <a:defRPr/>
            </a:pPr>
            <a:endParaRPr lang="en-US"/>
          </a:p>
        </p:txBody>
      </p:sp>
      <p:sp>
        <p:nvSpPr>
          <p:cNvPr id="104453" name="Rectangle 5"/>
          <p:cNvSpPr>
            <a:spLocks noGrp="1" noChangeArrowheads="1"/>
          </p:cNvSpPr>
          <p:nvPr>
            <p:ph type="sldNum" sz="quarter" idx="3"/>
          </p:nvPr>
        </p:nvSpPr>
        <p:spPr bwMode="auto">
          <a:xfrm>
            <a:off x="6601539" y="9033355"/>
            <a:ext cx="369548" cy="286673"/>
          </a:xfrm>
          <a:prstGeom prst="rect">
            <a:avLst/>
          </a:prstGeom>
          <a:noFill/>
          <a:ln w="9525">
            <a:noFill/>
            <a:miter lim="800000"/>
            <a:headEnd/>
            <a:tailEnd/>
          </a:ln>
        </p:spPr>
        <p:txBody>
          <a:bodyPr vert="horz" wrap="none" lIns="87060" tIns="43530" rIns="87060" bIns="43530" numCol="1" anchor="b" anchorCtr="0" compatLnSpc="1">
            <a:prstTxWarp prst="textNoShape">
              <a:avLst/>
            </a:prstTxWarp>
            <a:spAutoFit/>
          </a:bodyPr>
          <a:lstStyle>
            <a:lvl1pPr algn="r" defTabSz="913559" eaLnBrk="0" hangingPunct="0">
              <a:defRPr kumimoji="0" sz="1300" b="1">
                <a:solidFill>
                  <a:schemeClr val="tx1"/>
                </a:solidFill>
              </a:defRPr>
            </a:lvl1pPr>
          </a:lstStyle>
          <a:p>
            <a:pPr>
              <a:defRPr/>
            </a:pPr>
            <a:fld id="{C6CF872D-C1AA-47DE-90DE-303E4A3981F8}" type="slidenum">
              <a:rPr lang="en-US"/>
              <a:pPr>
                <a:defRPr/>
              </a:pPr>
              <a:t>‹#›</a:t>
            </a:fld>
            <a:endParaRPr lang="en-US"/>
          </a:p>
        </p:txBody>
      </p:sp>
    </p:spTree>
    <p:extLst>
      <p:ext uri="{BB962C8B-B14F-4D97-AF65-F5344CB8AC3E}">
        <p14:creationId xmlns:p14="http://schemas.microsoft.com/office/powerpoint/2010/main" val="32764975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1" y="0"/>
            <a:ext cx="3035009" cy="456787"/>
          </a:xfrm>
          <a:prstGeom prst="rect">
            <a:avLst/>
          </a:prstGeom>
          <a:noFill/>
          <a:ln w="9525">
            <a:noFill/>
            <a:miter lim="800000"/>
            <a:headEnd/>
            <a:tailEnd/>
          </a:ln>
        </p:spPr>
        <p:txBody>
          <a:bodyPr vert="horz" wrap="square" lIns="87060" tIns="43530" rIns="87060" bIns="43530" numCol="1" anchor="t" anchorCtr="0" compatLnSpc="1">
            <a:prstTxWarp prst="textNoShape">
              <a:avLst/>
            </a:prstTxWarp>
          </a:bodyPr>
          <a:lstStyle>
            <a:lvl1pPr defTabSz="913559" eaLnBrk="0" hangingPunct="0">
              <a:defRPr kumimoji="0" sz="1300">
                <a:solidFill>
                  <a:schemeClr val="tx1"/>
                </a:solidFill>
              </a:defRPr>
            </a:lvl1pPr>
          </a:lstStyle>
          <a:p>
            <a:pPr>
              <a:defRPr/>
            </a:pPr>
            <a:endParaRPr lang="en-US"/>
          </a:p>
        </p:txBody>
      </p:sp>
      <p:sp>
        <p:nvSpPr>
          <p:cNvPr id="59395" name="Rectangle 3"/>
          <p:cNvSpPr>
            <a:spLocks noGrp="1" noChangeArrowheads="1"/>
          </p:cNvSpPr>
          <p:nvPr>
            <p:ph type="dt" idx="1"/>
          </p:nvPr>
        </p:nvSpPr>
        <p:spPr bwMode="auto">
          <a:xfrm>
            <a:off x="3967529" y="0"/>
            <a:ext cx="3031864" cy="456787"/>
          </a:xfrm>
          <a:prstGeom prst="rect">
            <a:avLst/>
          </a:prstGeom>
          <a:noFill/>
          <a:ln w="9525">
            <a:noFill/>
            <a:miter lim="800000"/>
            <a:headEnd/>
            <a:tailEnd/>
          </a:ln>
        </p:spPr>
        <p:txBody>
          <a:bodyPr vert="horz" wrap="square" lIns="87060" tIns="43530" rIns="87060" bIns="43530" numCol="1" anchor="t" anchorCtr="0" compatLnSpc="1">
            <a:prstTxWarp prst="textNoShape">
              <a:avLst/>
            </a:prstTxWarp>
          </a:bodyPr>
          <a:lstStyle>
            <a:lvl1pPr algn="r" defTabSz="913559" eaLnBrk="0" hangingPunct="0">
              <a:defRPr kumimoji="0" sz="1300">
                <a:solidFill>
                  <a:schemeClr val="tx1"/>
                </a:solidFill>
              </a:defRPr>
            </a:lvl1pPr>
          </a:lstStyle>
          <a:p>
            <a:pPr>
              <a:defRPr/>
            </a:pPr>
            <a:endParaRPr lang="en-US"/>
          </a:p>
        </p:txBody>
      </p:sp>
      <p:sp>
        <p:nvSpPr>
          <p:cNvPr id="6148" name="Rectangle 4"/>
          <p:cNvSpPr>
            <a:spLocks noGrp="1" noRot="1" noChangeAspect="1" noChangeArrowheads="1" noTextEdit="1"/>
          </p:cNvSpPr>
          <p:nvPr>
            <p:ph type="sldImg" idx="2"/>
          </p:nvPr>
        </p:nvSpPr>
        <p:spPr bwMode="auto">
          <a:xfrm>
            <a:off x="1173163" y="682625"/>
            <a:ext cx="4657725" cy="34940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7" name="Rectangle 5"/>
          <p:cNvSpPr>
            <a:spLocks noGrp="1" noChangeArrowheads="1"/>
          </p:cNvSpPr>
          <p:nvPr>
            <p:ph type="body" sz="quarter" idx="3"/>
          </p:nvPr>
        </p:nvSpPr>
        <p:spPr bwMode="auto">
          <a:xfrm>
            <a:off x="932519" y="4407206"/>
            <a:ext cx="5131210" cy="4177237"/>
          </a:xfrm>
          <a:prstGeom prst="rect">
            <a:avLst/>
          </a:prstGeom>
          <a:noFill/>
          <a:ln w="9525">
            <a:noFill/>
            <a:miter lim="800000"/>
            <a:headEnd/>
            <a:tailEnd/>
          </a:ln>
        </p:spPr>
        <p:txBody>
          <a:bodyPr vert="horz" wrap="square" lIns="87060" tIns="43530" rIns="87060" bIns="4353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9398" name="Rectangle 6"/>
          <p:cNvSpPr>
            <a:spLocks noGrp="1" noChangeArrowheads="1"/>
          </p:cNvSpPr>
          <p:nvPr>
            <p:ph type="ftr" sz="quarter" idx="4"/>
          </p:nvPr>
        </p:nvSpPr>
        <p:spPr bwMode="auto">
          <a:xfrm>
            <a:off x="1" y="8814411"/>
            <a:ext cx="3035009" cy="453637"/>
          </a:xfrm>
          <a:prstGeom prst="rect">
            <a:avLst/>
          </a:prstGeom>
          <a:noFill/>
          <a:ln w="9525">
            <a:noFill/>
            <a:miter lim="800000"/>
            <a:headEnd/>
            <a:tailEnd/>
          </a:ln>
        </p:spPr>
        <p:txBody>
          <a:bodyPr vert="horz" wrap="square" lIns="87060" tIns="43530" rIns="87060" bIns="43530" numCol="1" anchor="b" anchorCtr="0" compatLnSpc="1">
            <a:prstTxWarp prst="textNoShape">
              <a:avLst/>
            </a:prstTxWarp>
          </a:bodyPr>
          <a:lstStyle>
            <a:lvl1pPr defTabSz="913559" eaLnBrk="0" hangingPunct="0">
              <a:defRPr kumimoji="0" sz="1300">
                <a:solidFill>
                  <a:schemeClr val="tx1"/>
                </a:solidFill>
              </a:defRPr>
            </a:lvl1pPr>
          </a:lstStyle>
          <a:p>
            <a:pPr>
              <a:defRPr/>
            </a:pPr>
            <a:endParaRPr lang="en-US"/>
          </a:p>
        </p:txBody>
      </p:sp>
      <p:sp>
        <p:nvSpPr>
          <p:cNvPr id="59399" name="Rectangle 7"/>
          <p:cNvSpPr>
            <a:spLocks noGrp="1" noChangeArrowheads="1"/>
          </p:cNvSpPr>
          <p:nvPr>
            <p:ph type="sldNum" sz="quarter" idx="5"/>
          </p:nvPr>
        </p:nvSpPr>
        <p:spPr bwMode="auto">
          <a:xfrm>
            <a:off x="3967529" y="8814411"/>
            <a:ext cx="3031864" cy="453637"/>
          </a:xfrm>
          <a:prstGeom prst="rect">
            <a:avLst/>
          </a:prstGeom>
          <a:noFill/>
          <a:ln w="9525">
            <a:noFill/>
            <a:miter lim="800000"/>
            <a:headEnd/>
            <a:tailEnd/>
          </a:ln>
        </p:spPr>
        <p:txBody>
          <a:bodyPr vert="horz" wrap="square" lIns="87060" tIns="43530" rIns="87060" bIns="43530" numCol="1" anchor="b" anchorCtr="0" compatLnSpc="1">
            <a:prstTxWarp prst="textNoShape">
              <a:avLst/>
            </a:prstTxWarp>
          </a:bodyPr>
          <a:lstStyle>
            <a:lvl1pPr algn="r" defTabSz="913559" eaLnBrk="0" hangingPunct="0">
              <a:defRPr kumimoji="0" sz="1300">
                <a:solidFill>
                  <a:schemeClr val="tx1"/>
                </a:solidFill>
              </a:defRPr>
            </a:lvl1pPr>
          </a:lstStyle>
          <a:p>
            <a:pPr>
              <a:defRPr/>
            </a:pPr>
            <a:fld id="{3948948F-F34D-45C5-81F2-29DB7416706A}" type="slidenum">
              <a:rPr lang="en-US"/>
              <a:pPr>
                <a:defRPr/>
              </a:pPr>
              <a:t>‹#›</a:t>
            </a:fld>
            <a:endParaRPr lang="en-US"/>
          </a:p>
        </p:txBody>
      </p:sp>
    </p:spTree>
    <p:extLst>
      <p:ext uri="{BB962C8B-B14F-4D97-AF65-F5344CB8AC3E}">
        <p14:creationId xmlns:p14="http://schemas.microsoft.com/office/powerpoint/2010/main" val="23986043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400">
                <a:solidFill>
                  <a:schemeClr val="tx1"/>
                </a:solidFill>
                <a:latin typeface="Times New Roman" panose="02020603050405020304" pitchFamily="18" charset="0"/>
              </a:defRPr>
            </a:lvl1pPr>
            <a:lvl2pPr marL="742950" indent="-285750" eaLnBrk="0" hangingPunct="0">
              <a:spcBef>
                <a:spcPct val="30000"/>
              </a:spcBef>
              <a:defRPr sz="1400">
                <a:solidFill>
                  <a:schemeClr val="tx1"/>
                </a:solidFill>
                <a:latin typeface="Times New Roman" panose="02020603050405020304" pitchFamily="18" charset="0"/>
              </a:defRPr>
            </a:lvl2pPr>
            <a:lvl3pPr marL="1143000" indent="-228600" eaLnBrk="0" hangingPunct="0">
              <a:spcBef>
                <a:spcPct val="30000"/>
              </a:spcBef>
              <a:defRPr sz="1400">
                <a:solidFill>
                  <a:schemeClr val="tx1"/>
                </a:solidFill>
                <a:latin typeface="Times New Roman" panose="02020603050405020304" pitchFamily="18" charset="0"/>
              </a:defRPr>
            </a:lvl3pPr>
            <a:lvl4pPr marL="1600200" indent="-228600" eaLnBrk="0" hangingPunct="0">
              <a:spcBef>
                <a:spcPct val="30000"/>
              </a:spcBef>
              <a:defRPr sz="1400">
                <a:solidFill>
                  <a:schemeClr val="tx1"/>
                </a:solidFill>
                <a:latin typeface="Times New Roman" panose="02020603050405020304" pitchFamily="18" charset="0"/>
              </a:defRPr>
            </a:lvl4pPr>
            <a:lvl5pPr marL="2057400" indent="-228600" eaLnBrk="0" hangingPunct="0">
              <a:spcBef>
                <a:spcPct val="30000"/>
              </a:spcBef>
              <a:defRPr sz="14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400">
                <a:solidFill>
                  <a:schemeClr val="tx1"/>
                </a:solidFill>
                <a:latin typeface="Times New Roman" panose="02020603050405020304" pitchFamily="18" charset="0"/>
              </a:defRPr>
            </a:lvl9pPr>
          </a:lstStyle>
          <a:p>
            <a:pPr>
              <a:spcBef>
                <a:spcPct val="0"/>
              </a:spcBef>
            </a:pPr>
            <a:fld id="{5359AC37-B5D5-4A3C-995D-94175EE5E1A5}" type="slidenum">
              <a:rPr lang="en-US" altLang="en-US" sz="1100"/>
              <a:pPr>
                <a:spcBef>
                  <a:spcPct val="0"/>
                </a:spcBef>
              </a:pPr>
              <a:t>1</a:t>
            </a:fld>
            <a:endParaRPr lang="en-US" altLang="en-US" sz="110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8080130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6300" eaLnBrk="0" hangingPunct="0">
              <a:spcBef>
                <a:spcPct val="30000"/>
              </a:spcBef>
              <a:defRPr sz="1400">
                <a:solidFill>
                  <a:schemeClr val="tx1"/>
                </a:solidFill>
                <a:latin typeface="Times New Roman" panose="02020603050405020304" pitchFamily="18" charset="0"/>
              </a:defRPr>
            </a:lvl1pPr>
            <a:lvl2pPr marL="742950" indent="-285750" defTabSz="876300" eaLnBrk="0" hangingPunct="0">
              <a:spcBef>
                <a:spcPct val="30000"/>
              </a:spcBef>
              <a:defRPr sz="1400">
                <a:solidFill>
                  <a:schemeClr val="tx1"/>
                </a:solidFill>
                <a:latin typeface="Times New Roman" panose="02020603050405020304" pitchFamily="18" charset="0"/>
              </a:defRPr>
            </a:lvl2pPr>
            <a:lvl3pPr marL="1143000" indent="-228600" defTabSz="876300" eaLnBrk="0" hangingPunct="0">
              <a:spcBef>
                <a:spcPct val="30000"/>
              </a:spcBef>
              <a:defRPr sz="1400">
                <a:solidFill>
                  <a:schemeClr val="tx1"/>
                </a:solidFill>
                <a:latin typeface="Times New Roman" panose="02020603050405020304" pitchFamily="18" charset="0"/>
              </a:defRPr>
            </a:lvl3pPr>
            <a:lvl4pPr marL="1600200" indent="-228600" defTabSz="876300" eaLnBrk="0" hangingPunct="0">
              <a:spcBef>
                <a:spcPct val="30000"/>
              </a:spcBef>
              <a:defRPr sz="1400">
                <a:solidFill>
                  <a:schemeClr val="tx1"/>
                </a:solidFill>
                <a:latin typeface="Times New Roman" panose="02020603050405020304" pitchFamily="18" charset="0"/>
              </a:defRPr>
            </a:lvl4pPr>
            <a:lvl5pPr marL="2057400" indent="-228600" defTabSz="876300" eaLnBrk="0" hangingPunct="0">
              <a:spcBef>
                <a:spcPct val="30000"/>
              </a:spcBef>
              <a:defRPr sz="1400">
                <a:solidFill>
                  <a:schemeClr val="tx1"/>
                </a:solidFill>
                <a:latin typeface="Times New Roman" panose="02020603050405020304" pitchFamily="18" charset="0"/>
              </a:defRPr>
            </a:lvl5pPr>
            <a:lvl6pPr marL="2514600" indent="-228600" defTabSz="876300" eaLnBrk="0" fontAlgn="base" hangingPunct="0">
              <a:spcBef>
                <a:spcPct val="30000"/>
              </a:spcBef>
              <a:spcAft>
                <a:spcPct val="0"/>
              </a:spcAft>
              <a:defRPr sz="1400">
                <a:solidFill>
                  <a:schemeClr val="tx1"/>
                </a:solidFill>
                <a:latin typeface="Times New Roman" panose="02020603050405020304" pitchFamily="18" charset="0"/>
              </a:defRPr>
            </a:lvl6pPr>
            <a:lvl7pPr marL="2971800" indent="-228600" defTabSz="876300" eaLnBrk="0" fontAlgn="base" hangingPunct="0">
              <a:spcBef>
                <a:spcPct val="30000"/>
              </a:spcBef>
              <a:spcAft>
                <a:spcPct val="0"/>
              </a:spcAft>
              <a:defRPr sz="1400">
                <a:solidFill>
                  <a:schemeClr val="tx1"/>
                </a:solidFill>
                <a:latin typeface="Times New Roman" panose="02020603050405020304" pitchFamily="18" charset="0"/>
              </a:defRPr>
            </a:lvl7pPr>
            <a:lvl8pPr marL="3429000" indent="-228600" defTabSz="876300" eaLnBrk="0" fontAlgn="base" hangingPunct="0">
              <a:spcBef>
                <a:spcPct val="30000"/>
              </a:spcBef>
              <a:spcAft>
                <a:spcPct val="0"/>
              </a:spcAft>
              <a:defRPr sz="1400">
                <a:solidFill>
                  <a:schemeClr val="tx1"/>
                </a:solidFill>
                <a:latin typeface="Times New Roman" panose="02020603050405020304" pitchFamily="18" charset="0"/>
              </a:defRPr>
            </a:lvl8pPr>
            <a:lvl9pPr marL="3886200" indent="-228600" defTabSz="876300" eaLnBrk="0" fontAlgn="base" hangingPunct="0">
              <a:spcBef>
                <a:spcPct val="30000"/>
              </a:spcBef>
              <a:spcAft>
                <a:spcPct val="0"/>
              </a:spcAft>
              <a:defRPr sz="1400">
                <a:solidFill>
                  <a:schemeClr val="tx1"/>
                </a:solidFill>
                <a:latin typeface="Times New Roman" panose="02020603050405020304" pitchFamily="18" charset="0"/>
              </a:defRPr>
            </a:lvl9pPr>
          </a:lstStyle>
          <a:p>
            <a:pPr>
              <a:spcBef>
                <a:spcPct val="0"/>
              </a:spcBef>
            </a:pPr>
            <a:fld id="{69C49075-E1D2-460D-8150-C4D8E9CC4908}" type="slidenum">
              <a:rPr lang="en-US" altLang="en-US" sz="1100"/>
              <a:pPr>
                <a:spcBef>
                  <a:spcPct val="0"/>
                </a:spcBef>
              </a:pPr>
              <a:t>10</a:t>
            </a:fld>
            <a:endParaRPr lang="en-US" altLang="en-US" sz="11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4505631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6300" eaLnBrk="0" hangingPunct="0">
              <a:spcBef>
                <a:spcPct val="30000"/>
              </a:spcBef>
              <a:defRPr sz="1400">
                <a:solidFill>
                  <a:schemeClr val="tx1"/>
                </a:solidFill>
                <a:latin typeface="Times New Roman" panose="02020603050405020304" pitchFamily="18" charset="0"/>
              </a:defRPr>
            </a:lvl1pPr>
            <a:lvl2pPr marL="742950" indent="-285750" defTabSz="876300" eaLnBrk="0" hangingPunct="0">
              <a:spcBef>
                <a:spcPct val="30000"/>
              </a:spcBef>
              <a:defRPr sz="1400">
                <a:solidFill>
                  <a:schemeClr val="tx1"/>
                </a:solidFill>
                <a:latin typeface="Times New Roman" panose="02020603050405020304" pitchFamily="18" charset="0"/>
              </a:defRPr>
            </a:lvl2pPr>
            <a:lvl3pPr marL="1143000" indent="-228600" defTabSz="876300" eaLnBrk="0" hangingPunct="0">
              <a:spcBef>
                <a:spcPct val="30000"/>
              </a:spcBef>
              <a:defRPr sz="1400">
                <a:solidFill>
                  <a:schemeClr val="tx1"/>
                </a:solidFill>
                <a:latin typeface="Times New Roman" panose="02020603050405020304" pitchFamily="18" charset="0"/>
              </a:defRPr>
            </a:lvl3pPr>
            <a:lvl4pPr marL="1600200" indent="-228600" defTabSz="876300" eaLnBrk="0" hangingPunct="0">
              <a:spcBef>
                <a:spcPct val="30000"/>
              </a:spcBef>
              <a:defRPr sz="1400">
                <a:solidFill>
                  <a:schemeClr val="tx1"/>
                </a:solidFill>
                <a:latin typeface="Times New Roman" panose="02020603050405020304" pitchFamily="18" charset="0"/>
              </a:defRPr>
            </a:lvl4pPr>
            <a:lvl5pPr marL="2057400" indent="-228600" defTabSz="876300" eaLnBrk="0" hangingPunct="0">
              <a:spcBef>
                <a:spcPct val="30000"/>
              </a:spcBef>
              <a:defRPr sz="1400">
                <a:solidFill>
                  <a:schemeClr val="tx1"/>
                </a:solidFill>
                <a:latin typeface="Times New Roman" panose="02020603050405020304" pitchFamily="18" charset="0"/>
              </a:defRPr>
            </a:lvl5pPr>
            <a:lvl6pPr marL="2514600" indent="-228600" defTabSz="876300" eaLnBrk="0" fontAlgn="base" hangingPunct="0">
              <a:spcBef>
                <a:spcPct val="30000"/>
              </a:spcBef>
              <a:spcAft>
                <a:spcPct val="0"/>
              </a:spcAft>
              <a:defRPr sz="1400">
                <a:solidFill>
                  <a:schemeClr val="tx1"/>
                </a:solidFill>
                <a:latin typeface="Times New Roman" panose="02020603050405020304" pitchFamily="18" charset="0"/>
              </a:defRPr>
            </a:lvl6pPr>
            <a:lvl7pPr marL="2971800" indent="-228600" defTabSz="876300" eaLnBrk="0" fontAlgn="base" hangingPunct="0">
              <a:spcBef>
                <a:spcPct val="30000"/>
              </a:spcBef>
              <a:spcAft>
                <a:spcPct val="0"/>
              </a:spcAft>
              <a:defRPr sz="1400">
                <a:solidFill>
                  <a:schemeClr val="tx1"/>
                </a:solidFill>
                <a:latin typeface="Times New Roman" panose="02020603050405020304" pitchFamily="18" charset="0"/>
              </a:defRPr>
            </a:lvl7pPr>
            <a:lvl8pPr marL="3429000" indent="-228600" defTabSz="876300" eaLnBrk="0" fontAlgn="base" hangingPunct="0">
              <a:spcBef>
                <a:spcPct val="30000"/>
              </a:spcBef>
              <a:spcAft>
                <a:spcPct val="0"/>
              </a:spcAft>
              <a:defRPr sz="1400">
                <a:solidFill>
                  <a:schemeClr val="tx1"/>
                </a:solidFill>
                <a:latin typeface="Times New Roman" panose="02020603050405020304" pitchFamily="18" charset="0"/>
              </a:defRPr>
            </a:lvl8pPr>
            <a:lvl9pPr marL="3886200" indent="-228600" defTabSz="876300" eaLnBrk="0" fontAlgn="base" hangingPunct="0">
              <a:spcBef>
                <a:spcPct val="30000"/>
              </a:spcBef>
              <a:spcAft>
                <a:spcPct val="0"/>
              </a:spcAft>
              <a:defRPr sz="1400">
                <a:solidFill>
                  <a:schemeClr val="tx1"/>
                </a:solidFill>
                <a:latin typeface="Times New Roman" panose="02020603050405020304" pitchFamily="18" charset="0"/>
              </a:defRPr>
            </a:lvl9pPr>
          </a:lstStyle>
          <a:p>
            <a:pPr>
              <a:spcBef>
                <a:spcPct val="0"/>
              </a:spcBef>
            </a:pPr>
            <a:fld id="{69C49075-E1D2-460D-8150-C4D8E9CC4908}" type="slidenum">
              <a:rPr lang="en-US" altLang="en-US" sz="1100"/>
              <a:pPr>
                <a:spcBef>
                  <a:spcPct val="0"/>
                </a:spcBef>
              </a:pPr>
              <a:t>11</a:t>
            </a:fld>
            <a:endParaRPr lang="en-US" altLang="en-US" sz="11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8624587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6300" eaLnBrk="0" hangingPunct="0">
              <a:spcBef>
                <a:spcPct val="30000"/>
              </a:spcBef>
              <a:defRPr sz="1400">
                <a:solidFill>
                  <a:schemeClr val="tx1"/>
                </a:solidFill>
                <a:latin typeface="Times New Roman" panose="02020603050405020304" pitchFamily="18" charset="0"/>
              </a:defRPr>
            </a:lvl1pPr>
            <a:lvl2pPr marL="742950" indent="-285750" defTabSz="876300" eaLnBrk="0" hangingPunct="0">
              <a:spcBef>
                <a:spcPct val="30000"/>
              </a:spcBef>
              <a:defRPr sz="1400">
                <a:solidFill>
                  <a:schemeClr val="tx1"/>
                </a:solidFill>
                <a:latin typeface="Times New Roman" panose="02020603050405020304" pitchFamily="18" charset="0"/>
              </a:defRPr>
            </a:lvl2pPr>
            <a:lvl3pPr marL="1143000" indent="-228600" defTabSz="876300" eaLnBrk="0" hangingPunct="0">
              <a:spcBef>
                <a:spcPct val="30000"/>
              </a:spcBef>
              <a:defRPr sz="1400">
                <a:solidFill>
                  <a:schemeClr val="tx1"/>
                </a:solidFill>
                <a:latin typeface="Times New Roman" panose="02020603050405020304" pitchFamily="18" charset="0"/>
              </a:defRPr>
            </a:lvl3pPr>
            <a:lvl4pPr marL="1600200" indent="-228600" defTabSz="876300" eaLnBrk="0" hangingPunct="0">
              <a:spcBef>
                <a:spcPct val="30000"/>
              </a:spcBef>
              <a:defRPr sz="1400">
                <a:solidFill>
                  <a:schemeClr val="tx1"/>
                </a:solidFill>
                <a:latin typeface="Times New Roman" panose="02020603050405020304" pitchFamily="18" charset="0"/>
              </a:defRPr>
            </a:lvl4pPr>
            <a:lvl5pPr marL="2057400" indent="-228600" defTabSz="876300" eaLnBrk="0" hangingPunct="0">
              <a:spcBef>
                <a:spcPct val="30000"/>
              </a:spcBef>
              <a:defRPr sz="1400">
                <a:solidFill>
                  <a:schemeClr val="tx1"/>
                </a:solidFill>
                <a:latin typeface="Times New Roman" panose="02020603050405020304" pitchFamily="18" charset="0"/>
              </a:defRPr>
            </a:lvl5pPr>
            <a:lvl6pPr marL="2514600" indent="-228600" defTabSz="876300" eaLnBrk="0" fontAlgn="base" hangingPunct="0">
              <a:spcBef>
                <a:spcPct val="30000"/>
              </a:spcBef>
              <a:spcAft>
                <a:spcPct val="0"/>
              </a:spcAft>
              <a:defRPr sz="1400">
                <a:solidFill>
                  <a:schemeClr val="tx1"/>
                </a:solidFill>
                <a:latin typeface="Times New Roman" panose="02020603050405020304" pitchFamily="18" charset="0"/>
              </a:defRPr>
            </a:lvl6pPr>
            <a:lvl7pPr marL="2971800" indent="-228600" defTabSz="876300" eaLnBrk="0" fontAlgn="base" hangingPunct="0">
              <a:spcBef>
                <a:spcPct val="30000"/>
              </a:spcBef>
              <a:spcAft>
                <a:spcPct val="0"/>
              </a:spcAft>
              <a:defRPr sz="1400">
                <a:solidFill>
                  <a:schemeClr val="tx1"/>
                </a:solidFill>
                <a:latin typeface="Times New Roman" panose="02020603050405020304" pitchFamily="18" charset="0"/>
              </a:defRPr>
            </a:lvl7pPr>
            <a:lvl8pPr marL="3429000" indent="-228600" defTabSz="876300" eaLnBrk="0" fontAlgn="base" hangingPunct="0">
              <a:spcBef>
                <a:spcPct val="30000"/>
              </a:spcBef>
              <a:spcAft>
                <a:spcPct val="0"/>
              </a:spcAft>
              <a:defRPr sz="1400">
                <a:solidFill>
                  <a:schemeClr val="tx1"/>
                </a:solidFill>
                <a:latin typeface="Times New Roman" panose="02020603050405020304" pitchFamily="18" charset="0"/>
              </a:defRPr>
            </a:lvl8pPr>
            <a:lvl9pPr marL="3886200" indent="-228600" defTabSz="876300" eaLnBrk="0" fontAlgn="base" hangingPunct="0">
              <a:spcBef>
                <a:spcPct val="30000"/>
              </a:spcBef>
              <a:spcAft>
                <a:spcPct val="0"/>
              </a:spcAft>
              <a:defRPr sz="1400">
                <a:solidFill>
                  <a:schemeClr val="tx1"/>
                </a:solidFill>
                <a:latin typeface="Times New Roman" panose="02020603050405020304" pitchFamily="18" charset="0"/>
              </a:defRPr>
            </a:lvl9pPr>
          </a:lstStyle>
          <a:p>
            <a:pPr>
              <a:spcBef>
                <a:spcPct val="0"/>
              </a:spcBef>
            </a:pPr>
            <a:fld id="{69C49075-E1D2-460D-8150-C4D8E9CC4908}" type="slidenum">
              <a:rPr lang="en-US" altLang="en-US" sz="1100"/>
              <a:pPr>
                <a:spcBef>
                  <a:spcPct val="0"/>
                </a:spcBef>
              </a:pPr>
              <a:t>12</a:t>
            </a:fld>
            <a:endParaRPr lang="en-US" altLang="en-US" sz="11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034332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6300" eaLnBrk="0" hangingPunct="0">
              <a:spcBef>
                <a:spcPct val="30000"/>
              </a:spcBef>
              <a:defRPr sz="1400">
                <a:solidFill>
                  <a:schemeClr val="tx1"/>
                </a:solidFill>
                <a:latin typeface="Times New Roman" panose="02020603050405020304" pitchFamily="18" charset="0"/>
              </a:defRPr>
            </a:lvl1pPr>
            <a:lvl2pPr marL="742950" indent="-285750" defTabSz="876300" eaLnBrk="0" hangingPunct="0">
              <a:spcBef>
                <a:spcPct val="30000"/>
              </a:spcBef>
              <a:defRPr sz="1400">
                <a:solidFill>
                  <a:schemeClr val="tx1"/>
                </a:solidFill>
                <a:latin typeface="Times New Roman" panose="02020603050405020304" pitchFamily="18" charset="0"/>
              </a:defRPr>
            </a:lvl2pPr>
            <a:lvl3pPr marL="1143000" indent="-228600" defTabSz="876300" eaLnBrk="0" hangingPunct="0">
              <a:spcBef>
                <a:spcPct val="30000"/>
              </a:spcBef>
              <a:defRPr sz="1400">
                <a:solidFill>
                  <a:schemeClr val="tx1"/>
                </a:solidFill>
                <a:latin typeface="Times New Roman" panose="02020603050405020304" pitchFamily="18" charset="0"/>
              </a:defRPr>
            </a:lvl3pPr>
            <a:lvl4pPr marL="1600200" indent="-228600" defTabSz="876300" eaLnBrk="0" hangingPunct="0">
              <a:spcBef>
                <a:spcPct val="30000"/>
              </a:spcBef>
              <a:defRPr sz="1400">
                <a:solidFill>
                  <a:schemeClr val="tx1"/>
                </a:solidFill>
                <a:latin typeface="Times New Roman" panose="02020603050405020304" pitchFamily="18" charset="0"/>
              </a:defRPr>
            </a:lvl4pPr>
            <a:lvl5pPr marL="2057400" indent="-228600" defTabSz="876300" eaLnBrk="0" hangingPunct="0">
              <a:spcBef>
                <a:spcPct val="30000"/>
              </a:spcBef>
              <a:defRPr sz="1400">
                <a:solidFill>
                  <a:schemeClr val="tx1"/>
                </a:solidFill>
                <a:latin typeface="Times New Roman" panose="02020603050405020304" pitchFamily="18" charset="0"/>
              </a:defRPr>
            </a:lvl5pPr>
            <a:lvl6pPr marL="2514600" indent="-228600" defTabSz="876300" eaLnBrk="0" fontAlgn="base" hangingPunct="0">
              <a:spcBef>
                <a:spcPct val="30000"/>
              </a:spcBef>
              <a:spcAft>
                <a:spcPct val="0"/>
              </a:spcAft>
              <a:defRPr sz="1400">
                <a:solidFill>
                  <a:schemeClr val="tx1"/>
                </a:solidFill>
                <a:latin typeface="Times New Roman" panose="02020603050405020304" pitchFamily="18" charset="0"/>
              </a:defRPr>
            </a:lvl6pPr>
            <a:lvl7pPr marL="2971800" indent="-228600" defTabSz="876300" eaLnBrk="0" fontAlgn="base" hangingPunct="0">
              <a:spcBef>
                <a:spcPct val="30000"/>
              </a:spcBef>
              <a:spcAft>
                <a:spcPct val="0"/>
              </a:spcAft>
              <a:defRPr sz="1400">
                <a:solidFill>
                  <a:schemeClr val="tx1"/>
                </a:solidFill>
                <a:latin typeface="Times New Roman" panose="02020603050405020304" pitchFamily="18" charset="0"/>
              </a:defRPr>
            </a:lvl7pPr>
            <a:lvl8pPr marL="3429000" indent="-228600" defTabSz="876300" eaLnBrk="0" fontAlgn="base" hangingPunct="0">
              <a:spcBef>
                <a:spcPct val="30000"/>
              </a:spcBef>
              <a:spcAft>
                <a:spcPct val="0"/>
              </a:spcAft>
              <a:defRPr sz="1400">
                <a:solidFill>
                  <a:schemeClr val="tx1"/>
                </a:solidFill>
                <a:latin typeface="Times New Roman" panose="02020603050405020304" pitchFamily="18" charset="0"/>
              </a:defRPr>
            </a:lvl8pPr>
            <a:lvl9pPr marL="3886200" indent="-228600" defTabSz="876300" eaLnBrk="0" fontAlgn="base" hangingPunct="0">
              <a:spcBef>
                <a:spcPct val="30000"/>
              </a:spcBef>
              <a:spcAft>
                <a:spcPct val="0"/>
              </a:spcAft>
              <a:defRPr sz="1400">
                <a:solidFill>
                  <a:schemeClr val="tx1"/>
                </a:solidFill>
                <a:latin typeface="Times New Roman" panose="02020603050405020304" pitchFamily="18" charset="0"/>
              </a:defRPr>
            </a:lvl9pPr>
          </a:lstStyle>
          <a:p>
            <a:pPr>
              <a:spcBef>
                <a:spcPct val="0"/>
              </a:spcBef>
            </a:pPr>
            <a:fld id="{69C49075-E1D2-460D-8150-C4D8E9CC4908}" type="slidenum">
              <a:rPr lang="en-US" altLang="en-US" sz="1100"/>
              <a:pPr>
                <a:spcBef>
                  <a:spcPct val="0"/>
                </a:spcBef>
              </a:pPr>
              <a:t>2</a:t>
            </a:fld>
            <a:endParaRPr lang="en-US" altLang="en-US" sz="11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56442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6300" eaLnBrk="0" hangingPunct="0">
              <a:spcBef>
                <a:spcPct val="30000"/>
              </a:spcBef>
              <a:defRPr sz="1400">
                <a:solidFill>
                  <a:schemeClr val="tx1"/>
                </a:solidFill>
                <a:latin typeface="Times New Roman" panose="02020603050405020304" pitchFamily="18" charset="0"/>
              </a:defRPr>
            </a:lvl1pPr>
            <a:lvl2pPr marL="742950" indent="-285750" defTabSz="876300" eaLnBrk="0" hangingPunct="0">
              <a:spcBef>
                <a:spcPct val="30000"/>
              </a:spcBef>
              <a:defRPr sz="1400">
                <a:solidFill>
                  <a:schemeClr val="tx1"/>
                </a:solidFill>
                <a:latin typeface="Times New Roman" panose="02020603050405020304" pitchFamily="18" charset="0"/>
              </a:defRPr>
            </a:lvl2pPr>
            <a:lvl3pPr marL="1143000" indent="-228600" defTabSz="876300" eaLnBrk="0" hangingPunct="0">
              <a:spcBef>
                <a:spcPct val="30000"/>
              </a:spcBef>
              <a:defRPr sz="1400">
                <a:solidFill>
                  <a:schemeClr val="tx1"/>
                </a:solidFill>
                <a:latin typeface="Times New Roman" panose="02020603050405020304" pitchFamily="18" charset="0"/>
              </a:defRPr>
            </a:lvl3pPr>
            <a:lvl4pPr marL="1600200" indent="-228600" defTabSz="876300" eaLnBrk="0" hangingPunct="0">
              <a:spcBef>
                <a:spcPct val="30000"/>
              </a:spcBef>
              <a:defRPr sz="1400">
                <a:solidFill>
                  <a:schemeClr val="tx1"/>
                </a:solidFill>
                <a:latin typeface="Times New Roman" panose="02020603050405020304" pitchFamily="18" charset="0"/>
              </a:defRPr>
            </a:lvl4pPr>
            <a:lvl5pPr marL="2057400" indent="-228600" defTabSz="876300" eaLnBrk="0" hangingPunct="0">
              <a:spcBef>
                <a:spcPct val="30000"/>
              </a:spcBef>
              <a:defRPr sz="1400">
                <a:solidFill>
                  <a:schemeClr val="tx1"/>
                </a:solidFill>
                <a:latin typeface="Times New Roman" panose="02020603050405020304" pitchFamily="18" charset="0"/>
              </a:defRPr>
            </a:lvl5pPr>
            <a:lvl6pPr marL="2514600" indent="-228600" defTabSz="876300" eaLnBrk="0" fontAlgn="base" hangingPunct="0">
              <a:spcBef>
                <a:spcPct val="30000"/>
              </a:spcBef>
              <a:spcAft>
                <a:spcPct val="0"/>
              </a:spcAft>
              <a:defRPr sz="1400">
                <a:solidFill>
                  <a:schemeClr val="tx1"/>
                </a:solidFill>
                <a:latin typeface="Times New Roman" panose="02020603050405020304" pitchFamily="18" charset="0"/>
              </a:defRPr>
            </a:lvl6pPr>
            <a:lvl7pPr marL="2971800" indent="-228600" defTabSz="876300" eaLnBrk="0" fontAlgn="base" hangingPunct="0">
              <a:spcBef>
                <a:spcPct val="30000"/>
              </a:spcBef>
              <a:spcAft>
                <a:spcPct val="0"/>
              </a:spcAft>
              <a:defRPr sz="1400">
                <a:solidFill>
                  <a:schemeClr val="tx1"/>
                </a:solidFill>
                <a:latin typeface="Times New Roman" panose="02020603050405020304" pitchFamily="18" charset="0"/>
              </a:defRPr>
            </a:lvl7pPr>
            <a:lvl8pPr marL="3429000" indent="-228600" defTabSz="876300" eaLnBrk="0" fontAlgn="base" hangingPunct="0">
              <a:spcBef>
                <a:spcPct val="30000"/>
              </a:spcBef>
              <a:spcAft>
                <a:spcPct val="0"/>
              </a:spcAft>
              <a:defRPr sz="1400">
                <a:solidFill>
                  <a:schemeClr val="tx1"/>
                </a:solidFill>
                <a:latin typeface="Times New Roman" panose="02020603050405020304" pitchFamily="18" charset="0"/>
              </a:defRPr>
            </a:lvl8pPr>
            <a:lvl9pPr marL="3886200" indent="-228600" defTabSz="876300" eaLnBrk="0" fontAlgn="base" hangingPunct="0">
              <a:spcBef>
                <a:spcPct val="30000"/>
              </a:spcBef>
              <a:spcAft>
                <a:spcPct val="0"/>
              </a:spcAft>
              <a:defRPr sz="1400">
                <a:solidFill>
                  <a:schemeClr val="tx1"/>
                </a:solidFill>
                <a:latin typeface="Times New Roman" panose="02020603050405020304" pitchFamily="18" charset="0"/>
              </a:defRPr>
            </a:lvl9pPr>
          </a:lstStyle>
          <a:p>
            <a:pPr>
              <a:spcBef>
                <a:spcPct val="0"/>
              </a:spcBef>
            </a:pPr>
            <a:fld id="{69C49075-E1D2-460D-8150-C4D8E9CC4908}" type="slidenum">
              <a:rPr lang="en-US" altLang="en-US" sz="1100"/>
              <a:pPr>
                <a:spcBef>
                  <a:spcPct val="0"/>
                </a:spcBef>
              </a:pPr>
              <a:t>3</a:t>
            </a:fld>
            <a:endParaRPr lang="en-US" altLang="en-US" sz="11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5060993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6300" eaLnBrk="0" hangingPunct="0">
              <a:spcBef>
                <a:spcPct val="30000"/>
              </a:spcBef>
              <a:defRPr sz="1400">
                <a:solidFill>
                  <a:schemeClr val="tx1"/>
                </a:solidFill>
                <a:latin typeface="Times New Roman" panose="02020603050405020304" pitchFamily="18" charset="0"/>
              </a:defRPr>
            </a:lvl1pPr>
            <a:lvl2pPr marL="742950" indent="-285750" defTabSz="876300" eaLnBrk="0" hangingPunct="0">
              <a:spcBef>
                <a:spcPct val="30000"/>
              </a:spcBef>
              <a:defRPr sz="1400">
                <a:solidFill>
                  <a:schemeClr val="tx1"/>
                </a:solidFill>
                <a:latin typeface="Times New Roman" panose="02020603050405020304" pitchFamily="18" charset="0"/>
              </a:defRPr>
            </a:lvl2pPr>
            <a:lvl3pPr marL="1143000" indent="-228600" defTabSz="876300" eaLnBrk="0" hangingPunct="0">
              <a:spcBef>
                <a:spcPct val="30000"/>
              </a:spcBef>
              <a:defRPr sz="1400">
                <a:solidFill>
                  <a:schemeClr val="tx1"/>
                </a:solidFill>
                <a:latin typeface="Times New Roman" panose="02020603050405020304" pitchFamily="18" charset="0"/>
              </a:defRPr>
            </a:lvl3pPr>
            <a:lvl4pPr marL="1600200" indent="-228600" defTabSz="876300" eaLnBrk="0" hangingPunct="0">
              <a:spcBef>
                <a:spcPct val="30000"/>
              </a:spcBef>
              <a:defRPr sz="1400">
                <a:solidFill>
                  <a:schemeClr val="tx1"/>
                </a:solidFill>
                <a:latin typeface="Times New Roman" panose="02020603050405020304" pitchFamily="18" charset="0"/>
              </a:defRPr>
            </a:lvl4pPr>
            <a:lvl5pPr marL="2057400" indent="-228600" defTabSz="876300" eaLnBrk="0" hangingPunct="0">
              <a:spcBef>
                <a:spcPct val="30000"/>
              </a:spcBef>
              <a:defRPr sz="1400">
                <a:solidFill>
                  <a:schemeClr val="tx1"/>
                </a:solidFill>
                <a:latin typeface="Times New Roman" panose="02020603050405020304" pitchFamily="18" charset="0"/>
              </a:defRPr>
            </a:lvl5pPr>
            <a:lvl6pPr marL="2514600" indent="-228600" defTabSz="876300" eaLnBrk="0" fontAlgn="base" hangingPunct="0">
              <a:spcBef>
                <a:spcPct val="30000"/>
              </a:spcBef>
              <a:spcAft>
                <a:spcPct val="0"/>
              </a:spcAft>
              <a:defRPr sz="1400">
                <a:solidFill>
                  <a:schemeClr val="tx1"/>
                </a:solidFill>
                <a:latin typeface="Times New Roman" panose="02020603050405020304" pitchFamily="18" charset="0"/>
              </a:defRPr>
            </a:lvl6pPr>
            <a:lvl7pPr marL="2971800" indent="-228600" defTabSz="876300" eaLnBrk="0" fontAlgn="base" hangingPunct="0">
              <a:spcBef>
                <a:spcPct val="30000"/>
              </a:spcBef>
              <a:spcAft>
                <a:spcPct val="0"/>
              </a:spcAft>
              <a:defRPr sz="1400">
                <a:solidFill>
                  <a:schemeClr val="tx1"/>
                </a:solidFill>
                <a:latin typeface="Times New Roman" panose="02020603050405020304" pitchFamily="18" charset="0"/>
              </a:defRPr>
            </a:lvl7pPr>
            <a:lvl8pPr marL="3429000" indent="-228600" defTabSz="876300" eaLnBrk="0" fontAlgn="base" hangingPunct="0">
              <a:spcBef>
                <a:spcPct val="30000"/>
              </a:spcBef>
              <a:spcAft>
                <a:spcPct val="0"/>
              </a:spcAft>
              <a:defRPr sz="1400">
                <a:solidFill>
                  <a:schemeClr val="tx1"/>
                </a:solidFill>
                <a:latin typeface="Times New Roman" panose="02020603050405020304" pitchFamily="18" charset="0"/>
              </a:defRPr>
            </a:lvl8pPr>
            <a:lvl9pPr marL="3886200" indent="-228600" defTabSz="876300" eaLnBrk="0" fontAlgn="base" hangingPunct="0">
              <a:spcBef>
                <a:spcPct val="30000"/>
              </a:spcBef>
              <a:spcAft>
                <a:spcPct val="0"/>
              </a:spcAft>
              <a:defRPr sz="1400">
                <a:solidFill>
                  <a:schemeClr val="tx1"/>
                </a:solidFill>
                <a:latin typeface="Times New Roman" panose="02020603050405020304" pitchFamily="18" charset="0"/>
              </a:defRPr>
            </a:lvl9pPr>
          </a:lstStyle>
          <a:p>
            <a:pPr>
              <a:spcBef>
                <a:spcPct val="0"/>
              </a:spcBef>
            </a:pPr>
            <a:fld id="{69C49075-E1D2-460D-8150-C4D8E9CC4908}" type="slidenum">
              <a:rPr lang="en-US" altLang="en-US" sz="1100"/>
              <a:pPr>
                <a:spcBef>
                  <a:spcPct val="0"/>
                </a:spcBef>
              </a:pPr>
              <a:t>4</a:t>
            </a:fld>
            <a:endParaRPr lang="en-US" altLang="en-US" sz="11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9189113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6300" eaLnBrk="0" hangingPunct="0">
              <a:spcBef>
                <a:spcPct val="30000"/>
              </a:spcBef>
              <a:defRPr sz="1400">
                <a:solidFill>
                  <a:schemeClr val="tx1"/>
                </a:solidFill>
                <a:latin typeface="Times New Roman" panose="02020603050405020304" pitchFamily="18" charset="0"/>
              </a:defRPr>
            </a:lvl1pPr>
            <a:lvl2pPr marL="742950" indent="-285750" defTabSz="876300" eaLnBrk="0" hangingPunct="0">
              <a:spcBef>
                <a:spcPct val="30000"/>
              </a:spcBef>
              <a:defRPr sz="1400">
                <a:solidFill>
                  <a:schemeClr val="tx1"/>
                </a:solidFill>
                <a:latin typeface="Times New Roman" panose="02020603050405020304" pitchFamily="18" charset="0"/>
              </a:defRPr>
            </a:lvl2pPr>
            <a:lvl3pPr marL="1143000" indent="-228600" defTabSz="876300" eaLnBrk="0" hangingPunct="0">
              <a:spcBef>
                <a:spcPct val="30000"/>
              </a:spcBef>
              <a:defRPr sz="1400">
                <a:solidFill>
                  <a:schemeClr val="tx1"/>
                </a:solidFill>
                <a:latin typeface="Times New Roman" panose="02020603050405020304" pitchFamily="18" charset="0"/>
              </a:defRPr>
            </a:lvl3pPr>
            <a:lvl4pPr marL="1600200" indent="-228600" defTabSz="876300" eaLnBrk="0" hangingPunct="0">
              <a:spcBef>
                <a:spcPct val="30000"/>
              </a:spcBef>
              <a:defRPr sz="1400">
                <a:solidFill>
                  <a:schemeClr val="tx1"/>
                </a:solidFill>
                <a:latin typeface="Times New Roman" panose="02020603050405020304" pitchFamily="18" charset="0"/>
              </a:defRPr>
            </a:lvl4pPr>
            <a:lvl5pPr marL="2057400" indent="-228600" defTabSz="876300" eaLnBrk="0" hangingPunct="0">
              <a:spcBef>
                <a:spcPct val="30000"/>
              </a:spcBef>
              <a:defRPr sz="1400">
                <a:solidFill>
                  <a:schemeClr val="tx1"/>
                </a:solidFill>
                <a:latin typeface="Times New Roman" panose="02020603050405020304" pitchFamily="18" charset="0"/>
              </a:defRPr>
            </a:lvl5pPr>
            <a:lvl6pPr marL="2514600" indent="-228600" defTabSz="876300" eaLnBrk="0" fontAlgn="base" hangingPunct="0">
              <a:spcBef>
                <a:spcPct val="30000"/>
              </a:spcBef>
              <a:spcAft>
                <a:spcPct val="0"/>
              </a:spcAft>
              <a:defRPr sz="1400">
                <a:solidFill>
                  <a:schemeClr val="tx1"/>
                </a:solidFill>
                <a:latin typeface="Times New Roman" panose="02020603050405020304" pitchFamily="18" charset="0"/>
              </a:defRPr>
            </a:lvl6pPr>
            <a:lvl7pPr marL="2971800" indent="-228600" defTabSz="876300" eaLnBrk="0" fontAlgn="base" hangingPunct="0">
              <a:spcBef>
                <a:spcPct val="30000"/>
              </a:spcBef>
              <a:spcAft>
                <a:spcPct val="0"/>
              </a:spcAft>
              <a:defRPr sz="1400">
                <a:solidFill>
                  <a:schemeClr val="tx1"/>
                </a:solidFill>
                <a:latin typeface="Times New Roman" panose="02020603050405020304" pitchFamily="18" charset="0"/>
              </a:defRPr>
            </a:lvl7pPr>
            <a:lvl8pPr marL="3429000" indent="-228600" defTabSz="876300" eaLnBrk="0" fontAlgn="base" hangingPunct="0">
              <a:spcBef>
                <a:spcPct val="30000"/>
              </a:spcBef>
              <a:spcAft>
                <a:spcPct val="0"/>
              </a:spcAft>
              <a:defRPr sz="1400">
                <a:solidFill>
                  <a:schemeClr val="tx1"/>
                </a:solidFill>
                <a:latin typeface="Times New Roman" panose="02020603050405020304" pitchFamily="18" charset="0"/>
              </a:defRPr>
            </a:lvl8pPr>
            <a:lvl9pPr marL="3886200" indent="-228600" defTabSz="876300" eaLnBrk="0" fontAlgn="base" hangingPunct="0">
              <a:spcBef>
                <a:spcPct val="30000"/>
              </a:spcBef>
              <a:spcAft>
                <a:spcPct val="0"/>
              </a:spcAft>
              <a:defRPr sz="1400">
                <a:solidFill>
                  <a:schemeClr val="tx1"/>
                </a:solidFill>
                <a:latin typeface="Times New Roman" panose="02020603050405020304" pitchFamily="18" charset="0"/>
              </a:defRPr>
            </a:lvl9pPr>
          </a:lstStyle>
          <a:p>
            <a:pPr>
              <a:spcBef>
                <a:spcPct val="0"/>
              </a:spcBef>
            </a:pPr>
            <a:fld id="{69C49075-E1D2-460D-8150-C4D8E9CC4908}" type="slidenum">
              <a:rPr lang="en-US" altLang="en-US" sz="1100"/>
              <a:pPr>
                <a:spcBef>
                  <a:spcPct val="0"/>
                </a:spcBef>
              </a:pPr>
              <a:t>5</a:t>
            </a:fld>
            <a:endParaRPr lang="en-US" altLang="en-US" sz="11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3763663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6300" eaLnBrk="0" hangingPunct="0">
              <a:spcBef>
                <a:spcPct val="30000"/>
              </a:spcBef>
              <a:defRPr sz="1400">
                <a:solidFill>
                  <a:schemeClr val="tx1"/>
                </a:solidFill>
                <a:latin typeface="Times New Roman" panose="02020603050405020304" pitchFamily="18" charset="0"/>
              </a:defRPr>
            </a:lvl1pPr>
            <a:lvl2pPr marL="742950" indent="-285750" defTabSz="876300" eaLnBrk="0" hangingPunct="0">
              <a:spcBef>
                <a:spcPct val="30000"/>
              </a:spcBef>
              <a:defRPr sz="1400">
                <a:solidFill>
                  <a:schemeClr val="tx1"/>
                </a:solidFill>
                <a:latin typeface="Times New Roman" panose="02020603050405020304" pitchFamily="18" charset="0"/>
              </a:defRPr>
            </a:lvl2pPr>
            <a:lvl3pPr marL="1143000" indent="-228600" defTabSz="876300" eaLnBrk="0" hangingPunct="0">
              <a:spcBef>
                <a:spcPct val="30000"/>
              </a:spcBef>
              <a:defRPr sz="1400">
                <a:solidFill>
                  <a:schemeClr val="tx1"/>
                </a:solidFill>
                <a:latin typeface="Times New Roman" panose="02020603050405020304" pitchFamily="18" charset="0"/>
              </a:defRPr>
            </a:lvl3pPr>
            <a:lvl4pPr marL="1600200" indent="-228600" defTabSz="876300" eaLnBrk="0" hangingPunct="0">
              <a:spcBef>
                <a:spcPct val="30000"/>
              </a:spcBef>
              <a:defRPr sz="1400">
                <a:solidFill>
                  <a:schemeClr val="tx1"/>
                </a:solidFill>
                <a:latin typeface="Times New Roman" panose="02020603050405020304" pitchFamily="18" charset="0"/>
              </a:defRPr>
            </a:lvl4pPr>
            <a:lvl5pPr marL="2057400" indent="-228600" defTabSz="876300" eaLnBrk="0" hangingPunct="0">
              <a:spcBef>
                <a:spcPct val="30000"/>
              </a:spcBef>
              <a:defRPr sz="1400">
                <a:solidFill>
                  <a:schemeClr val="tx1"/>
                </a:solidFill>
                <a:latin typeface="Times New Roman" panose="02020603050405020304" pitchFamily="18" charset="0"/>
              </a:defRPr>
            </a:lvl5pPr>
            <a:lvl6pPr marL="2514600" indent="-228600" defTabSz="876300" eaLnBrk="0" fontAlgn="base" hangingPunct="0">
              <a:spcBef>
                <a:spcPct val="30000"/>
              </a:spcBef>
              <a:spcAft>
                <a:spcPct val="0"/>
              </a:spcAft>
              <a:defRPr sz="1400">
                <a:solidFill>
                  <a:schemeClr val="tx1"/>
                </a:solidFill>
                <a:latin typeface="Times New Roman" panose="02020603050405020304" pitchFamily="18" charset="0"/>
              </a:defRPr>
            </a:lvl6pPr>
            <a:lvl7pPr marL="2971800" indent="-228600" defTabSz="876300" eaLnBrk="0" fontAlgn="base" hangingPunct="0">
              <a:spcBef>
                <a:spcPct val="30000"/>
              </a:spcBef>
              <a:spcAft>
                <a:spcPct val="0"/>
              </a:spcAft>
              <a:defRPr sz="1400">
                <a:solidFill>
                  <a:schemeClr val="tx1"/>
                </a:solidFill>
                <a:latin typeface="Times New Roman" panose="02020603050405020304" pitchFamily="18" charset="0"/>
              </a:defRPr>
            </a:lvl7pPr>
            <a:lvl8pPr marL="3429000" indent="-228600" defTabSz="876300" eaLnBrk="0" fontAlgn="base" hangingPunct="0">
              <a:spcBef>
                <a:spcPct val="30000"/>
              </a:spcBef>
              <a:spcAft>
                <a:spcPct val="0"/>
              </a:spcAft>
              <a:defRPr sz="1400">
                <a:solidFill>
                  <a:schemeClr val="tx1"/>
                </a:solidFill>
                <a:latin typeface="Times New Roman" panose="02020603050405020304" pitchFamily="18" charset="0"/>
              </a:defRPr>
            </a:lvl8pPr>
            <a:lvl9pPr marL="3886200" indent="-228600" defTabSz="876300" eaLnBrk="0" fontAlgn="base" hangingPunct="0">
              <a:spcBef>
                <a:spcPct val="30000"/>
              </a:spcBef>
              <a:spcAft>
                <a:spcPct val="0"/>
              </a:spcAft>
              <a:defRPr sz="1400">
                <a:solidFill>
                  <a:schemeClr val="tx1"/>
                </a:solidFill>
                <a:latin typeface="Times New Roman" panose="02020603050405020304" pitchFamily="18" charset="0"/>
              </a:defRPr>
            </a:lvl9pPr>
          </a:lstStyle>
          <a:p>
            <a:pPr>
              <a:spcBef>
                <a:spcPct val="0"/>
              </a:spcBef>
            </a:pPr>
            <a:fld id="{69C49075-E1D2-460D-8150-C4D8E9CC4908}" type="slidenum">
              <a:rPr lang="en-US" altLang="en-US" sz="1100"/>
              <a:pPr>
                <a:spcBef>
                  <a:spcPct val="0"/>
                </a:spcBef>
              </a:pPr>
              <a:t>6</a:t>
            </a:fld>
            <a:endParaRPr lang="en-US" altLang="en-US" sz="11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5188699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6300" eaLnBrk="0" hangingPunct="0">
              <a:spcBef>
                <a:spcPct val="30000"/>
              </a:spcBef>
              <a:defRPr sz="1400">
                <a:solidFill>
                  <a:schemeClr val="tx1"/>
                </a:solidFill>
                <a:latin typeface="Times New Roman" panose="02020603050405020304" pitchFamily="18" charset="0"/>
              </a:defRPr>
            </a:lvl1pPr>
            <a:lvl2pPr marL="742950" indent="-285750" defTabSz="876300" eaLnBrk="0" hangingPunct="0">
              <a:spcBef>
                <a:spcPct val="30000"/>
              </a:spcBef>
              <a:defRPr sz="1400">
                <a:solidFill>
                  <a:schemeClr val="tx1"/>
                </a:solidFill>
                <a:latin typeface="Times New Roman" panose="02020603050405020304" pitchFamily="18" charset="0"/>
              </a:defRPr>
            </a:lvl2pPr>
            <a:lvl3pPr marL="1143000" indent="-228600" defTabSz="876300" eaLnBrk="0" hangingPunct="0">
              <a:spcBef>
                <a:spcPct val="30000"/>
              </a:spcBef>
              <a:defRPr sz="1400">
                <a:solidFill>
                  <a:schemeClr val="tx1"/>
                </a:solidFill>
                <a:latin typeface="Times New Roman" panose="02020603050405020304" pitchFamily="18" charset="0"/>
              </a:defRPr>
            </a:lvl3pPr>
            <a:lvl4pPr marL="1600200" indent="-228600" defTabSz="876300" eaLnBrk="0" hangingPunct="0">
              <a:spcBef>
                <a:spcPct val="30000"/>
              </a:spcBef>
              <a:defRPr sz="1400">
                <a:solidFill>
                  <a:schemeClr val="tx1"/>
                </a:solidFill>
                <a:latin typeface="Times New Roman" panose="02020603050405020304" pitchFamily="18" charset="0"/>
              </a:defRPr>
            </a:lvl4pPr>
            <a:lvl5pPr marL="2057400" indent="-228600" defTabSz="876300" eaLnBrk="0" hangingPunct="0">
              <a:spcBef>
                <a:spcPct val="30000"/>
              </a:spcBef>
              <a:defRPr sz="1400">
                <a:solidFill>
                  <a:schemeClr val="tx1"/>
                </a:solidFill>
                <a:latin typeface="Times New Roman" panose="02020603050405020304" pitchFamily="18" charset="0"/>
              </a:defRPr>
            </a:lvl5pPr>
            <a:lvl6pPr marL="2514600" indent="-228600" defTabSz="876300" eaLnBrk="0" fontAlgn="base" hangingPunct="0">
              <a:spcBef>
                <a:spcPct val="30000"/>
              </a:spcBef>
              <a:spcAft>
                <a:spcPct val="0"/>
              </a:spcAft>
              <a:defRPr sz="1400">
                <a:solidFill>
                  <a:schemeClr val="tx1"/>
                </a:solidFill>
                <a:latin typeface="Times New Roman" panose="02020603050405020304" pitchFamily="18" charset="0"/>
              </a:defRPr>
            </a:lvl6pPr>
            <a:lvl7pPr marL="2971800" indent="-228600" defTabSz="876300" eaLnBrk="0" fontAlgn="base" hangingPunct="0">
              <a:spcBef>
                <a:spcPct val="30000"/>
              </a:spcBef>
              <a:spcAft>
                <a:spcPct val="0"/>
              </a:spcAft>
              <a:defRPr sz="1400">
                <a:solidFill>
                  <a:schemeClr val="tx1"/>
                </a:solidFill>
                <a:latin typeface="Times New Roman" panose="02020603050405020304" pitchFamily="18" charset="0"/>
              </a:defRPr>
            </a:lvl7pPr>
            <a:lvl8pPr marL="3429000" indent="-228600" defTabSz="876300" eaLnBrk="0" fontAlgn="base" hangingPunct="0">
              <a:spcBef>
                <a:spcPct val="30000"/>
              </a:spcBef>
              <a:spcAft>
                <a:spcPct val="0"/>
              </a:spcAft>
              <a:defRPr sz="1400">
                <a:solidFill>
                  <a:schemeClr val="tx1"/>
                </a:solidFill>
                <a:latin typeface="Times New Roman" panose="02020603050405020304" pitchFamily="18" charset="0"/>
              </a:defRPr>
            </a:lvl8pPr>
            <a:lvl9pPr marL="3886200" indent="-228600" defTabSz="876300" eaLnBrk="0" fontAlgn="base" hangingPunct="0">
              <a:spcBef>
                <a:spcPct val="30000"/>
              </a:spcBef>
              <a:spcAft>
                <a:spcPct val="0"/>
              </a:spcAft>
              <a:defRPr sz="1400">
                <a:solidFill>
                  <a:schemeClr val="tx1"/>
                </a:solidFill>
                <a:latin typeface="Times New Roman" panose="02020603050405020304" pitchFamily="18" charset="0"/>
              </a:defRPr>
            </a:lvl9pPr>
          </a:lstStyle>
          <a:p>
            <a:pPr>
              <a:spcBef>
                <a:spcPct val="0"/>
              </a:spcBef>
            </a:pPr>
            <a:fld id="{69C49075-E1D2-460D-8150-C4D8E9CC4908}" type="slidenum">
              <a:rPr lang="en-US" altLang="en-US" sz="1100"/>
              <a:pPr>
                <a:spcBef>
                  <a:spcPct val="0"/>
                </a:spcBef>
              </a:pPr>
              <a:t>7</a:t>
            </a:fld>
            <a:endParaRPr lang="en-US" altLang="en-US" sz="11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7034944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6300" eaLnBrk="0" hangingPunct="0">
              <a:spcBef>
                <a:spcPct val="30000"/>
              </a:spcBef>
              <a:defRPr sz="1400">
                <a:solidFill>
                  <a:schemeClr val="tx1"/>
                </a:solidFill>
                <a:latin typeface="Times New Roman" panose="02020603050405020304" pitchFamily="18" charset="0"/>
              </a:defRPr>
            </a:lvl1pPr>
            <a:lvl2pPr marL="742950" indent="-285750" defTabSz="876300" eaLnBrk="0" hangingPunct="0">
              <a:spcBef>
                <a:spcPct val="30000"/>
              </a:spcBef>
              <a:defRPr sz="1400">
                <a:solidFill>
                  <a:schemeClr val="tx1"/>
                </a:solidFill>
                <a:latin typeface="Times New Roman" panose="02020603050405020304" pitchFamily="18" charset="0"/>
              </a:defRPr>
            </a:lvl2pPr>
            <a:lvl3pPr marL="1143000" indent="-228600" defTabSz="876300" eaLnBrk="0" hangingPunct="0">
              <a:spcBef>
                <a:spcPct val="30000"/>
              </a:spcBef>
              <a:defRPr sz="1400">
                <a:solidFill>
                  <a:schemeClr val="tx1"/>
                </a:solidFill>
                <a:latin typeface="Times New Roman" panose="02020603050405020304" pitchFamily="18" charset="0"/>
              </a:defRPr>
            </a:lvl3pPr>
            <a:lvl4pPr marL="1600200" indent="-228600" defTabSz="876300" eaLnBrk="0" hangingPunct="0">
              <a:spcBef>
                <a:spcPct val="30000"/>
              </a:spcBef>
              <a:defRPr sz="1400">
                <a:solidFill>
                  <a:schemeClr val="tx1"/>
                </a:solidFill>
                <a:latin typeface="Times New Roman" panose="02020603050405020304" pitchFamily="18" charset="0"/>
              </a:defRPr>
            </a:lvl4pPr>
            <a:lvl5pPr marL="2057400" indent="-228600" defTabSz="876300" eaLnBrk="0" hangingPunct="0">
              <a:spcBef>
                <a:spcPct val="30000"/>
              </a:spcBef>
              <a:defRPr sz="1400">
                <a:solidFill>
                  <a:schemeClr val="tx1"/>
                </a:solidFill>
                <a:latin typeface="Times New Roman" panose="02020603050405020304" pitchFamily="18" charset="0"/>
              </a:defRPr>
            </a:lvl5pPr>
            <a:lvl6pPr marL="2514600" indent="-228600" defTabSz="876300" eaLnBrk="0" fontAlgn="base" hangingPunct="0">
              <a:spcBef>
                <a:spcPct val="30000"/>
              </a:spcBef>
              <a:spcAft>
                <a:spcPct val="0"/>
              </a:spcAft>
              <a:defRPr sz="1400">
                <a:solidFill>
                  <a:schemeClr val="tx1"/>
                </a:solidFill>
                <a:latin typeface="Times New Roman" panose="02020603050405020304" pitchFamily="18" charset="0"/>
              </a:defRPr>
            </a:lvl6pPr>
            <a:lvl7pPr marL="2971800" indent="-228600" defTabSz="876300" eaLnBrk="0" fontAlgn="base" hangingPunct="0">
              <a:spcBef>
                <a:spcPct val="30000"/>
              </a:spcBef>
              <a:spcAft>
                <a:spcPct val="0"/>
              </a:spcAft>
              <a:defRPr sz="1400">
                <a:solidFill>
                  <a:schemeClr val="tx1"/>
                </a:solidFill>
                <a:latin typeface="Times New Roman" panose="02020603050405020304" pitchFamily="18" charset="0"/>
              </a:defRPr>
            </a:lvl7pPr>
            <a:lvl8pPr marL="3429000" indent="-228600" defTabSz="876300" eaLnBrk="0" fontAlgn="base" hangingPunct="0">
              <a:spcBef>
                <a:spcPct val="30000"/>
              </a:spcBef>
              <a:spcAft>
                <a:spcPct val="0"/>
              </a:spcAft>
              <a:defRPr sz="1400">
                <a:solidFill>
                  <a:schemeClr val="tx1"/>
                </a:solidFill>
                <a:latin typeface="Times New Roman" panose="02020603050405020304" pitchFamily="18" charset="0"/>
              </a:defRPr>
            </a:lvl8pPr>
            <a:lvl9pPr marL="3886200" indent="-228600" defTabSz="876300" eaLnBrk="0" fontAlgn="base" hangingPunct="0">
              <a:spcBef>
                <a:spcPct val="30000"/>
              </a:spcBef>
              <a:spcAft>
                <a:spcPct val="0"/>
              </a:spcAft>
              <a:defRPr sz="1400">
                <a:solidFill>
                  <a:schemeClr val="tx1"/>
                </a:solidFill>
                <a:latin typeface="Times New Roman" panose="02020603050405020304" pitchFamily="18" charset="0"/>
              </a:defRPr>
            </a:lvl9pPr>
          </a:lstStyle>
          <a:p>
            <a:pPr>
              <a:spcBef>
                <a:spcPct val="0"/>
              </a:spcBef>
            </a:pPr>
            <a:fld id="{69C49075-E1D2-460D-8150-C4D8E9CC4908}" type="slidenum">
              <a:rPr lang="en-US" altLang="en-US" sz="1100"/>
              <a:pPr>
                <a:spcBef>
                  <a:spcPct val="0"/>
                </a:spcBef>
              </a:pPr>
              <a:t>8</a:t>
            </a:fld>
            <a:endParaRPr lang="en-US" altLang="en-US" sz="11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9356037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76300" eaLnBrk="0" hangingPunct="0">
              <a:spcBef>
                <a:spcPct val="30000"/>
              </a:spcBef>
              <a:defRPr sz="1400">
                <a:solidFill>
                  <a:schemeClr val="tx1"/>
                </a:solidFill>
                <a:latin typeface="Times New Roman" panose="02020603050405020304" pitchFamily="18" charset="0"/>
              </a:defRPr>
            </a:lvl1pPr>
            <a:lvl2pPr marL="742950" indent="-285750" defTabSz="876300" eaLnBrk="0" hangingPunct="0">
              <a:spcBef>
                <a:spcPct val="30000"/>
              </a:spcBef>
              <a:defRPr sz="1400">
                <a:solidFill>
                  <a:schemeClr val="tx1"/>
                </a:solidFill>
                <a:latin typeface="Times New Roman" panose="02020603050405020304" pitchFamily="18" charset="0"/>
              </a:defRPr>
            </a:lvl2pPr>
            <a:lvl3pPr marL="1143000" indent="-228600" defTabSz="876300" eaLnBrk="0" hangingPunct="0">
              <a:spcBef>
                <a:spcPct val="30000"/>
              </a:spcBef>
              <a:defRPr sz="1400">
                <a:solidFill>
                  <a:schemeClr val="tx1"/>
                </a:solidFill>
                <a:latin typeface="Times New Roman" panose="02020603050405020304" pitchFamily="18" charset="0"/>
              </a:defRPr>
            </a:lvl3pPr>
            <a:lvl4pPr marL="1600200" indent="-228600" defTabSz="876300" eaLnBrk="0" hangingPunct="0">
              <a:spcBef>
                <a:spcPct val="30000"/>
              </a:spcBef>
              <a:defRPr sz="1400">
                <a:solidFill>
                  <a:schemeClr val="tx1"/>
                </a:solidFill>
                <a:latin typeface="Times New Roman" panose="02020603050405020304" pitchFamily="18" charset="0"/>
              </a:defRPr>
            </a:lvl4pPr>
            <a:lvl5pPr marL="2057400" indent="-228600" defTabSz="876300" eaLnBrk="0" hangingPunct="0">
              <a:spcBef>
                <a:spcPct val="30000"/>
              </a:spcBef>
              <a:defRPr sz="1400">
                <a:solidFill>
                  <a:schemeClr val="tx1"/>
                </a:solidFill>
                <a:latin typeface="Times New Roman" panose="02020603050405020304" pitchFamily="18" charset="0"/>
              </a:defRPr>
            </a:lvl5pPr>
            <a:lvl6pPr marL="2514600" indent="-228600" defTabSz="876300" eaLnBrk="0" fontAlgn="base" hangingPunct="0">
              <a:spcBef>
                <a:spcPct val="30000"/>
              </a:spcBef>
              <a:spcAft>
                <a:spcPct val="0"/>
              </a:spcAft>
              <a:defRPr sz="1400">
                <a:solidFill>
                  <a:schemeClr val="tx1"/>
                </a:solidFill>
                <a:latin typeface="Times New Roman" panose="02020603050405020304" pitchFamily="18" charset="0"/>
              </a:defRPr>
            </a:lvl6pPr>
            <a:lvl7pPr marL="2971800" indent="-228600" defTabSz="876300" eaLnBrk="0" fontAlgn="base" hangingPunct="0">
              <a:spcBef>
                <a:spcPct val="30000"/>
              </a:spcBef>
              <a:spcAft>
                <a:spcPct val="0"/>
              </a:spcAft>
              <a:defRPr sz="1400">
                <a:solidFill>
                  <a:schemeClr val="tx1"/>
                </a:solidFill>
                <a:latin typeface="Times New Roman" panose="02020603050405020304" pitchFamily="18" charset="0"/>
              </a:defRPr>
            </a:lvl7pPr>
            <a:lvl8pPr marL="3429000" indent="-228600" defTabSz="876300" eaLnBrk="0" fontAlgn="base" hangingPunct="0">
              <a:spcBef>
                <a:spcPct val="30000"/>
              </a:spcBef>
              <a:spcAft>
                <a:spcPct val="0"/>
              </a:spcAft>
              <a:defRPr sz="1400">
                <a:solidFill>
                  <a:schemeClr val="tx1"/>
                </a:solidFill>
                <a:latin typeface="Times New Roman" panose="02020603050405020304" pitchFamily="18" charset="0"/>
              </a:defRPr>
            </a:lvl8pPr>
            <a:lvl9pPr marL="3886200" indent="-228600" defTabSz="876300" eaLnBrk="0" fontAlgn="base" hangingPunct="0">
              <a:spcBef>
                <a:spcPct val="30000"/>
              </a:spcBef>
              <a:spcAft>
                <a:spcPct val="0"/>
              </a:spcAft>
              <a:defRPr sz="1400">
                <a:solidFill>
                  <a:schemeClr val="tx1"/>
                </a:solidFill>
                <a:latin typeface="Times New Roman" panose="02020603050405020304" pitchFamily="18" charset="0"/>
              </a:defRPr>
            </a:lvl9pPr>
          </a:lstStyle>
          <a:p>
            <a:pPr>
              <a:spcBef>
                <a:spcPct val="0"/>
              </a:spcBef>
            </a:pPr>
            <a:fld id="{69C49075-E1D2-460D-8150-C4D8E9CC4908}" type="slidenum">
              <a:rPr lang="en-US" altLang="en-US" sz="1100"/>
              <a:pPr>
                <a:spcBef>
                  <a:spcPct val="0"/>
                </a:spcBef>
              </a:pPr>
              <a:t>9</a:t>
            </a:fld>
            <a:endParaRPr lang="en-US" altLang="en-US" sz="110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548650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_17_Narrow">
    <p:spTree>
      <p:nvGrpSpPr>
        <p:cNvPr id="1" name=""/>
        <p:cNvGrpSpPr/>
        <p:nvPr/>
      </p:nvGrpSpPr>
      <p:grpSpPr>
        <a:xfrm>
          <a:off x="0" y="0"/>
          <a:ext cx="0" cy="0"/>
          <a:chOff x="0" y="0"/>
          <a:chExt cx="0" cy="0"/>
        </a:xfrm>
      </p:grpSpPr>
      <p:sp>
        <p:nvSpPr>
          <p:cNvPr id="3" name="Content Placeholder 2"/>
          <p:cNvSpPr>
            <a:spLocks noGrp="1"/>
          </p:cNvSpPr>
          <p:nvPr>
            <p:ph idx="1"/>
          </p:nvPr>
        </p:nvSpPr>
        <p:spPr>
          <a:xfrm>
            <a:off x="1468929" y="1843992"/>
            <a:ext cx="7612927" cy="4572000"/>
          </a:xfrm>
          <a:prstGeom prst="rect">
            <a:avLst/>
          </a:prstGeom>
        </p:spPr>
        <p:txBody>
          <a:bodyPr/>
          <a:lstStyle>
            <a:lvl1pPr marL="285750" indent="-285750">
              <a:lnSpc>
                <a:spcPct val="95000"/>
              </a:lnSpc>
              <a:spcBef>
                <a:spcPts val="600"/>
              </a:spcBef>
              <a:buClr>
                <a:srgbClr val="001E96"/>
              </a:buClr>
              <a:defRPr sz="1800">
                <a:effectLst/>
              </a:defRPr>
            </a:lvl1pPr>
            <a:lvl2pPr marL="628650" indent="-280988">
              <a:lnSpc>
                <a:spcPct val="95000"/>
              </a:lnSpc>
              <a:spcBef>
                <a:spcPts val="600"/>
              </a:spcBef>
              <a:buClr>
                <a:srgbClr val="001E96"/>
              </a:buClr>
              <a:defRPr sz="1700">
                <a:effectLst/>
              </a:defRPr>
            </a:lvl2pPr>
            <a:lvl3pPr marL="969963" indent="-292100">
              <a:lnSpc>
                <a:spcPct val="95000"/>
              </a:lnSpc>
              <a:spcBef>
                <a:spcPts val="600"/>
              </a:spcBef>
              <a:buClr>
                <a:srgbClr val="001E96"/>
              </a:buClr>
              <a:defRPr sz="1600">
                <a:effectLst/>
              </a:defRPr>
            </a:lvl3pPr>
            <a:lvl4pPr marL="1311275" indent="-280988">
              <a:lnSpc>
                <a:spcPct val="95000"/>
              </a:lnSpc>
              <a:spcBef>
                <a:spcPts val="600"/>
              </a:spcBef>
              <a:buClr>
                <a:srgbClr val="001E96"/>
              </a:buClr>
              <a:defRPr sz="1600">
                <a:effectLst/>
              </a:defRPr>
            </a:lvl4pPr>
            <a:lvl5pPr marL="1652588" indent="-279400">
              <a:lnSpc>
                <a:spcPct val="95000"/>
              </a:lnSpc>
              <a:spcBef>
                <a:spcPts val="600"/>
              </a:spcBef>
              <a:buClr>
                <a:srgbClr val="0028A0"/>
              </a:buClr>
              <a:defRPr sz="1600">
                <a:effect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8"/>
          <p:cNvSpPr>
            <a:spLocks noGrp="1"/>
          </p:cNvSpPr>
          <p:nvPr>
            <p:ph type="title"/>
          </p:nvPr>
        </p:nvSpPr>
        <p:spPr/>
        <p:txBody>
          <a:bodyPr/>
          <a:lstStyle>
            <a:lvl1pPr>
              <a:defRPr sz="2700">
                <a:solidFill>
                  <a:srgbClr val="0000A8"/>
                </a:solidFill>
              </a:defRPr>
            </a:lvl1pPr>
          </a:lstStyle>
          <a:p>
            <a:r>
              <a:rPr lang="en-US"/>
              <a:t>Click to edit Master title style</a:t>
            </a:r>
          </a:p>
        </p:txBody>
      </p:sp>
    </p:spTree>
    <p:extLst>
      <p:ext uri="{BB962C8B-B14F-4D97-AF65-F5344CB8AC3E}">
        <p14:creationId xmlns:p14="http://schemas.microsoft.com/office/powerpoint/2010/main" val="791308140"/>
      </p:ext>
    </p:extLst>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4" name="Rectangle 2"/>
          <p:cNvSpPr>
            <a:spLocks noChangeArrowheads="1"/>
          </p:cNvSpPr>
          <p:nvPr/>
        </p:nvSpPr>
        <p:spPr bwMode="ltGray">
          <a:xfrm>
            <a:off x="0" y="603926"/>
            <a:ext cx="9142413" cy="1905000"/>
          </a:xfrm>
          <a:prstGeom prst="rect">
            <a:avLst/>
          </a:prstGeom>
          <a:solidFill>
            <a:srgbClr val="C0C0C0"/>
          </a:solidFill>
          <a:ln w="9525">
            <a:noFill/>
            <a:miter lim="800000"/>
            <a:headEnd/>
            <a:tailEnd/>
          </a:ln>
          <a:effectLst/>
        </p:spPr>
        <p:txBody>
          <a:bodyPr/>
          <a:lstStyle/>
          <a:p>
            <a:pPr eaLnBrk="0" hangingPunct="0">
              <a:spcBef>
                <a:spcPct val="70000"/>
              </a:spcBef>
              <a:buClr>
                <a:srgbClr val="0000CC"/>
              </a:buClr>
              <a:defRPr/>
            </a:pPr>
            <a:endParaRPr lang="en-US">
              <a:effectLst>
                <a:outerShdw blurRad="38100" dist="38100" dir="2700000" algn="tl">
                  <a:srgbClr val="000000"/>
                </a:outerShdw>
              </a:effectLst>
            </a:endParaRPr>
          </a:p>
        </p:txBody>
      </p:sp>
      <p:sp>
        <p:nvSpPr>
          <p:cNvPr id="143363" name="Rectangle 3"/>
          <p:cNvSpPr>
            <a:spLocks noGrp="1" noChangeArrowheads="1"/>
          </p:cNvSpPr>
          <p:nvPr>
            <p:ph type="ctrTitle" sz="quarter"/>
          </p:nvPr>
        </p:nvSpPr>
        <p:spPr>
          <a:xfrm>
            <a:off x="1562100" y="526224"/>
            <a:ext cx="7239000" cy="1905000"/>
          </a:xfrm>
        </p:spPr>
        <p:txBody>
          <a:bodyPr/>
          <a:lstStyle>
            <a:lvl1pPr>
              <a:defRPr sz="2800">
                <a:solidFill>
                  <a:srgbClr val="0000A8"/>
                </a:solidFill>
              </a:defRPr>
            </a:lvl1pPr>
          </a:lstStyle>
          <a:p>
            <a:r>
              <a:rPr lang="en-US"/>
              <a:t>Click to edit Master title style</a:t>
            </a:r>
          </a:p>
        </p:txBody>
      </p:sp>
      <p:sp>
        <p:nvSpPr>
          <p:cNvPr id="143364" name="Rectangle 4"/>
          <p:cNvSpPr>
            <a:spLocks noGrp="1" noChangeArrowheads="1"/>
          </p:cNvSpPr>
          <p:nvPr>
            <p:ph type="subTitle" sz="quarter" idx="1"/>
          </p:nvPr>
        </p:nvSpPr>
        <p:spPr bwMode="auto">
          <a:xfrm>
            <a:off x="1981200" y="3525184"/>
            <a:ext cx="6400800" cy="1752600"/>
          </a:xfrm>
          <a:prstGeom prst="rect">
            <a:avLst/>
          </a:prstGeom>
          <a:noFill/>
          <a:ln>
            <a:miter lim="800000"/>
            <a:headEnd/>
            <a:tailEnd/>
          </a:ln>
        </p:spPr>
        <p:txBody>
          <a:bodyPr vert="horz" wrap="square" lIns="92051" tIns="46026" rIns="92051" bIns="46026" numCol="1" anchor="t" anchorCtr="0" compatLnSpc="1">
            <a:prstTxWarp prst="textNoShape">
              <a:avLst/>
            </a:prstTxWarp>
          </a:bodyPr>
          <a:lstStyle>
            <a:lvl1pPr marL="0" indent="0" algn="ctr">
              <a:spcBef>
                <a:spcPct val="0"/>
              </a:spcBef>
              <a:buFontTx/>
              <a:buNone/>
              <a:defRPr sz="1700">
                <a:effectLst/>
              </a:defRPr>
            </a:lvl1pPr>
          </a:lstStyle>
          <a:p>
            <a:r>
              <a:rPr lang="en-US"/>
              <a:t>Click to edit Master subtitle style</a:t>
            </a:r>
          </a:p>
        </p:txBody>
      </p:sp>
      <p:pic>
        <p:nvPicPr>
          <p:cNvPr id="7" name="Picture 1"/>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96" y="-19048"/>
            <a:ext cx="1411146" cy="689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BA1AE8E7-BC45-420A-AFF3-425B4FA8983A}"/>
              </a:ext>
            </a:extLst>
          </p:cNvPr>
          <p:cNvSpPr/>
          <p:nvPr userDrawn="1"/>
        </p:nvSpPr>
        <p:spPr bwMode="auto">
          <a:xfrm>
            <a:off x="4520738" y="6334679"/>
            <a:ext cx="1321724" cy="421046"/>
          </a:xfrm>
          <a:prstGeom prst="rect">
            <a:avLst/>
          </a:prstGeom>
          <a:solidFill>
            <a:srgbClr val="FFFFFF"/>
          </a:solidFill>
          <a:ln w="9525" cap="flat" cmpd="sng" algn="ctr">
            <a:noFill/>
            <a:prstDash val="solid"/>
            <a:round/>
            <a:headEnd type="none" w="med" len="med"/>
            <a:tailEnd type="none" w="med" len="med"/>
          </a:ln>
          <a:effectLst/>
        </p:spPr>
        <p:txBody>
          <a:bodyPr vert="horz" wrap="square" lIns="91431" tIns="45715" rIns="91431" bIns="45715" numCol="1" rtlCol="0" anchor="t" anchorCtr="0" compatLnSpc="1">
            <a:prstTxWarp prst="textNoShape">
              <a:avLst/>
            </a:prstTxWarp>
          </a:bodyPr>
          <a:lstStyle/>
          <a:p>
            <a:pPr marL="0" marR="0" indent="0" algn="l" defTabSz="914400" rtl="0" eaLnBrk="0" fontAlgn="base" latinLnBrk="0" hangingPunct="0">
              <a:lnSpc>
                <a:spcPct val="100000"/>
              </a:lnSpc>
              <a:spcBef>
                <a:spcPct val="70000"/>
              </a:spcBef>
              <a:spcAft>
                <a:spcPct val="0"/>
              </a:spcAft>
              <a:buClr>
                <a:srgbClr val="0000CC"/>
              </a:buClr>
              <a:buSzTx/>
              <a:buFontTx/>
              <a:buNone/>
              <a:tabLst/>
            </a:pPr>
            <a:endParaRPr kumimoji="1" lang="en-US" sz="1700" b="0" i="0" u="none" strike="noStrike" cap="none" normalizeH="0" baseline="0">
              <a:ln>
                <a:noFill/>
              </a:ln>
              <a:solidFill>
                <a:schemeClr val="accent2"/>
              </a:solidFill>
              <a:effectLst>
                <a:outerShdw blurRad="38100" dist="38100" dir="2700000" algn="tl">
                  <a:srgbClr val="000000">
                    <a:alpha val="43137"/>
                  </a:srgbClr>
                </a:outerShdw>
              </a:effectLst>
              <a:latin typeface="Times New Roman" pitchFamily="18" charset="0"/>
            </a:endParaRPr>
          </a:p>
        </p:txBody>
      </p:sp>
    </p:spTree>
    <p:extLst>
      <p:ext uri="{BB962C8B-B14F-4D97-AF65-F5344CB8AC3E}">
        <p14:creationId xmlns:p14="http://schemas.microsoft.com/office/powerpoint/2010/main" val="1289889508"/>
      </p:ext>
    </p:extLst>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Content Placeholder 2"/>
          <p:cNvSpPr>
            <a:spLocks noGrp="1"/>
          </p:cNvSpPr>
          <p:nvPr>
            <p:ph idx="1"/>
          </p:nvPr>
        </p:nvSpPr>
        <p:spPr>
          <a:xfrm>
            <a:off x="1468929" y="1843992"/>
            <a:ext cx="7612927" cy="4572000"/>
          </a:xfrm>
          <a:prstGeom prst="rect">
            <a:avLst/>
          </a:prstGeom>
        </p:spPr>
        <p:txBody>
          <a:bodyPr/>
          <a:lstStyle>
            <a:lvl1pPr marL="285750" indent="-285750">
              <a:lnSpc>
                <a:spcPct val="95000"/>
              </a:lnSpc>
              <a:spcBef>
                <a:spcPts val="600"/>
              </a:spcBef>
              <a:buClr>
                <a:srgbClr val="001E96"/>
              </a:buClr>
              <a:defRPr sz="1800">
                <a:effectLst/>
              </a:defRPr>
            </a:lvl1pPr>
            <a:lvl2pPr marL="628650" indent="-280988">
              <a:lnSpc>
                <a:spcPct val="95000"/>
              </a:lnSpc>
              <a:spcBef>
                <a:spcPts val="600"/>
              </a:spcBef>
              <a:buClr>
                <a:srgbClr val="001E96"/>
              </a:buClr>
              <a:defRPr sz="1700">
                <a:effectLst/>
              </a:defRPr>
            </a:lvl2pPr>
            <a:lvl3pPr marL="969963" indent="-292100">
              <a:lnSpc>
                <a:spcPct val="95000"/>
              </a:lnSpc>
              <a:spcBef>
                <a:spcPts val="600"/>
              </a:spcBef>
              <a:buClr>
                <a:srgbClr val="001E96"/>
              </a:buClr>
              <a:defRPr sz="1600">
                <a:effectLst/>
              </a:defRPr>
            </a:lvl3pPr>
            <a:lvl4pPr marL="1311275" indent="-280988">
              <a:lnSpc>
                <a:spcPct val="95000"/>
              </a:lnSpc>
              <a:spcBef>
                <a:spcPts val="600"/>
              </a:spcBef>
              <a:buClr>
                <a:srgbClr val="001E96"/>
              </a:buClr>
              <a:defRPr sz="1600">
                <a:effectLst/>
              </a:defRPr>
            </a:lvl4pPr>
            <a:lvl5pPr marL="1652588" indent="-279400">
              <a:lnSpc>
                <a:spcPct val="95000"/>
              </a:lnSpc>
              <a:spcBef>
                <a:spcPts val="600"/>
              </a:spcBef>
              <a:buClr>
                <a:srgbClr val="0028A0"/>
              </a:buClr>
              <a:defRPr sz="1600">
                <a:effectLs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246336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0"/>
          </a:schemeClr>
        </a:solidFill>
        <a:effectLst/>
      </p:bgPr>
    </p:bg>
    <p:spTree>
      <p:nvGrpSpPr>
        <p:cNvPr id="1" name=""/>
        <p:cNvGrpSpPr/>
        <p:nvPr/>
      </p:nvGrpSpPr>
      <p:grpSpPr>
        <a:xfrm>
          <a:off x="0" y="0"/>
          <a:ext cx="0" cy="0"/>
          <a:chOff x="0" y="0"/>
          <a:chExt cx="0" cy="0"/>
        </a:xfrm>
      </p:grpSpPr>
      <p:sp>
        <p:nvSpPr>
          <p:cNvPr id="142338" name="Rectangle 2"/>
          <p:cNvSpPr>
            <a:spLocks noChangeArrowheads="1"/>
          </p:cNvSpPr>
          <p:nvPr/>
        </p:nvSpPr>
        <p:spPr bwMode="ltGray">
          <a:xfrm>
            <a:off x="0" y="609600"/>
            <a:ext cx="9142413" cy="1143000"/>
          </a:xfrm>
          <a:prstGeom prst="rect">
            <a:avLst/>
          </a:prstGeom>
          <a:solidFill>
            <a:srgbClr val="C0C0C0"/>
          </a:solidFill>
          <a:ln w="9525">
            <a:noFill/>
            <a:miter lim="800000"/>
            <a:headEnd/>
            <a:tailEnd/>
          </a:ln>
          <a:effectLst/>
        </p:spPr>
        <p:txBody>
          <a:bodyPr/>
          <a:lstStyle/>
          <a:p>
            <a:pPr eaLnBrk="0" hangingPunct="0">
              <a:spcBef>
                <a:spcPct val="70000"/>
              </a:spcBef>
              <a:buClr>
                <a:srgbClr val="0000CC"/>
              </a:buClr>
              <a:defRPr/>
            </a:pPr>
            <a:endParaRPr lang="en-US">
              <a:effectLst>
                <a:outerShdw blurRad="38100" dist="38100" dir="2700000" algn="tl">
                  <a:srgbClr val="000000"/>
                </a:outerShdw>
              </a:effectLst>
            </a:endParaRPr>
          </a:p>
        </p:txBody>
      </p:sp>
      <p:sp>
        <p:nvSpPr>
          <p:cNvPr id="142339" name="Rectangle 3"/>
          <p:cNvSpPr>
            <a:spLocks noGrp="1" noChangeArrowheads="1"/>
          </p:cNvSpPr>
          <p:nvPr>
            <p:ph type="title"/>
          </p:nvPr>
        </p:nvSpPr>
        <p:spPr bwMode="black">
          <a:xfrm>
            <a:off x="1371600" y="609600"/>
            <a:ext cx="7772400" cy="1143000"/>
          </a:xfrm>
          <a:prstGeom prst="rect">
            <a:avLst/>
          </a:prstGeom>
          <a:noFill/>
          <a:ln w="9525">
            <a:noFill/>
            <a:miter lim="800000"/>
            <a:headEnd/>
            <a:tailEnd/>
          </a:ln>
          <a:effectLst/>
        </p:spPr>
        <p:txBody>
          <a:bodyPr vert="horz" wrap="square" lIns="92051" tIns="46026" rIns="92051" bIns="46026" numCol="1" anchor="ctr" anchorCtr="0" compatLnSpc="1">
            <a:prstTxWarp prst="textNoShape">
              <a:avLst/>
            </a:prstTxWarp>
          </a:bodyPr>
          <a:lstStyle/>
          <a:p>
            <a:pPr lvl="0"/>
            <a:r>
              <a:rPr lang="en-US"/>
              <a:t>Click to edit Master title style</a:t>
            </a:r>
          </a:p>
        </p:txBody>
      </p:sp>
      <p:pic>
        <p:nvPicPr>
          <p:cNvPr id="1030" name="Picture 1"/>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796" y="-19048"/>
            <a:ext cx="1411146" cy="689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userDrawn="1"/>
        </p:nvSpPr>
        <p:spPr>
          <a:xfrm>
            <a:off x="4794038" y="6522687"/>
            <a:ext cx="896644" cy="276999"/>
          </a:xfrm>
          <a:prstGeom prst="rect">
            <a:avLst/>
          </a:prstGeom>
          <a:noFill/>
        </p:spPr>
        <p:txBody>
          <a:bodyPr wrap="square" rtlCol="0">
            <a:spAutoFit/>
          </a:bodyPr>
          <a:lstStyle/>
          <a:p>
            <a:pPr algn="ctr"/>
            <a:r>
              <a:rPr lang="en-US" sz="1200" b="1">
                <a:solidFill>
                  <a:srgbClr val="2E5BB6"/>
                </a:solidFill>
              </a:rPr>
              <a:t>-</a:t>
            </a:r>
            <a:fld id="{0E036888-D62F-4EF8-84B0-52CA3D88A94B}" type="slidenum">
              <a:rPr lang="en-US" sz="1200" b="1" smtClean="0">
                <a:solidFill>
                  <a:srgbClr val="2E5BB6"/>
                </a:solidFill>
              </a:rPr>
              <a:pPr algn="ctr"/>
              <a:t>‹#›</a:t>
            </a:fld>
            <a:r>
              <a:rPr lang="en-US" sz="1200" b="1">
                <a:solidFill>
                  <a:srgbClr val="2E5BB6"/>
                </a:solidFill>
              </a:rPr>
              <a:t>-</a:t>
            </a:r>
          </a:p>
        </p:txBody>
      </p:sp>
      <p:pic>
        <p:nvPicPr>
          <p:cNvPr id="7" name="Picture 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196549" y="6337131"/>
            <a:ext cx="923121" cy="502632"/>
          </a:xfrm>
          <a:prstGeom prst="rect">
            <a:avLst/>
          </a:prstGeom>
        </p:spPr>
      </p:pic>
      <p:sp>
        <p:nvSpPr>
          <p:cNvPr id="2" name="TextBox 1"/>
          <p:cNvSpPr txBox="1"/>
          <p:nvPr userDrawn="1"/>
        </p:nvSpPr>
        <p:spPr>
          <a:xfrm>
            <a:off x="1392333" y="6542222"/>
            <a:ext cx="2666082" cy="261610"/>
          </a:xfrm>
          <a:prstGeom prst="rect">
            <a:avLst/>
          </a:prstGeom>
          <a:noFill/>
        </p:spPr>
        <p:txBody>
          <a:bodyPr wrap="square" rtlCol="0">
            <a:spAutoFit/>
          </a:bodyPr>
          <a:lstStyle/>
          <a:p>
            <a:r>
              <a:rPr lang="en-US" sz="1100">
                <a:solidFill>
                  <a:srgbClr val="2E5CB7"/>
                </a:solidFill>
              </a:rPr>
              <a:t>© 2023</a:t>
            </a:r>
            <a:r>
              <a:rPr lang="en-US" sz="1100" baseline="0">
                <a:solidFill>
                  <a:srgbClr val="2E5CB7"/>
                </a:solidFill>
              </a:rPr>
              <a:t> Potomac Economics</a:t>
            </a:r>
            <a:endParaRPr lang="en-US" sz="1100">
              <a:solidFill>
                <a:srgbClr val="2E5CB7"/>
              </a:solidFill>
            </a:endParaRPr>
          </a:p>
        </p:txBody>
      </p:sp>
    </p:spTree>
  </p:cSld>
  <p:clrMap bg1="dk2" tx1="lt1" bg2="dk1" tx2="lt2" accent1="accent1" accent2="accent2" accent3="accent3" accent4="accent4" accent5="accent5" accent6="accent6" hlink="hlink" folHlink="folHlink"/>
  <p:sldLayoutIdLst>
    <p:sldLayoutId id="2147484219" r:id="rId1"/>
    <p:sldLayoutId id="2147484220" r:id="rId2"/>
    <p:sldLayoutId id="2147484221" r:id="rId3"/>
  </p:sldLayoutIdLst>
  <p:transition spd="slow">
    <p:wipe dir="r"/>
  </p:transition>
  <p:hf sldNum="0" hdr="0" dt="0"/>
  <p:txStyles>
    <p:titleStyle>
      <a:lvl1pPr algn="ctr" rtl="0" eaLnBrk="0" fontAlgn="base" hangingPunct="0">
        <a:spcBef>
          <a:spcPct val="0"/>
        </a:spcBef>
        <a:spcAft>
          <a:spcPct val="0"/>
        </a:spcAft>
        <a:defRPr kumimoji="1" sz="2700" b="1">
          <a:solidFill>
            <a:srgbClr val="0000A8"/>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kumimoji="1" sz="2600" b="1">
          <a:solidFill>
            <a:srgbClr val="001E96"/>
          </a:solidFill>
          <a:effectLst>
            <a:outerShdw blurRad="38100" dist="38100" dir="2700000" algn="tl">
              <a:srgbClr val="C0C0C0"/>
            </a:outerShdw>
          </a:effectLst>
          <a:latin typeface="Times New Roman" pitchFamily="18" charset="0"/>
        </a:defRPr>
      </a:lvl2pPr>
      <a:lvl3pPr algn="ctr" rtl="0" eaLnBrk="0" fontAlgn="base" hangingPunct="0">
        <a:spcBef>
          <a:spcPct val="0"/>
        </a:spcBef>
        <a:spcAft>
          <a:spcPct val="0"/>
        </a:spcAft>
        <a:defRPr kumimoji="1" sz="2600" b="1">
          <a:solidFill>
            <a:srgbClr val="001E96"/>
          </a:solidFill>
          <a:effectLst>
            <a:outerShdw blurRad="38100" dist="38100" dir="2700000" algn="tl">
              <a:srgbClr val="C0C0C0"/>
            </a:outerShdw>
          </a:effectLst>
          <a:latin typeface="Times New Roman" pitchFamily="18" charset="0"/>
        </a:defRPr>
      </a:lvl3pPr>
      <a:lvl4pPr algn="ctr" rtl="0" eaLnBrk="0" fontAlgn="base" hangingPunct="0">
        <a:spcBef>
          <a:spcPct val="0"/>
        </a:spcBef>
        <a:spcAft>
          <a:spcPct val="0"/>
        </a:spcAft>
        <a:defRPr kumimoji="1" sz="2600" b="1">
          <a:solidFill>
            <a:srgbClr val="001E96"/>
          </a:solidFill>
          <a:effectLst>
            <a:outerShdw blurRad="38100" dist="38100" dir="2700000" algn="tl">
              <a:srgbClr val="C0C0C0"/>
            </a:outerShdw>
          </a:effectLst>
          <a:latin typeface="Times New Roman" pitchFamily="18" charset="0"/>
        </a:defRPr>
      </a:lvl4pPr>
      <a:lvl5pPr algn="ctr" rtl="0" eaLnBrk="0" fontAlgn="base" hangingPunct="0">
        <a:spcBef>
          <a:spcPct val="0"/>
        </a:spcBef>
        <a:spcAft>
          <a:spcPct val="0"/>
        </a:spcAft>
        <a:defRPr kumimoji="1" sz="2600" b="1">
          <a:solidFill>
            <a:srgbClr val="001E96"/>
          </a:solidFill>
          <a:effectLst>
            <a:outerShdw blurRad="38100" dist="38100" dir="2700000" algn="tl">
              <a:srgbClr val="C0C0C0"/>
            </a:outerShdw>
          </a:effectLst>
          <a:latin typeface="Times New Roman" pitchFamily="18" charset="0"/>
        </a:defRPr>
      </a:lvl5pPr>
      <a:lvl6pPr marL="457200" algn="ctr" rtl="0" eaLnBrk="0" fontAlgn="base" hangingPunct="0">
        <a:spcBef>
          <a:spcPct val="0"/>
        </a:spcBef>
        <a:spcAft>
          <a:spcPct val="0"/>
        </a:spcAft>
        <a:defRPr kumimoji="1" sz="2600" b="1">
          <a:solidFill>
            <a:srgbClr val="000099"/>
          </a:solidFill>
          <a:effectLst>
            <a:outerShdw blurRad="38100" dist="38100" dir="2700000" algn="tl">
              <a:srgbClr val="C0C0C0"/>
            </a:outerShdw>
          </a:effectLst>
          <a:latin typeface="Times New Roman" pitchFamily="18" charset="0"/>
        </a:defRPr>
      </a:lvl6pPr>
      <a:lvl7pPr marL="914400" algn="ctr" rtl="0" eaLnBrk="0" fontAlgn="base" hangingPunct="0">
        <a:spcBef>
          <a:spcPct val="0"/>
        </a:spcBef>
        <a:spcAft>
          <a:spcPct val="0"/>
        </a:spcAft>
        <a:defRPr kumimoji="1" sz="2600" b="1">
          <a:solidFill>
            <a:srgbClr val="000099"/>
          </a:solidFill>
          <a:effectLst>
            <a:outerShdw blurRad="38100" dist="38100" dir="2700000" algn="tl">
              <a:srgbClr val="C0C0C0"/>
            </a:outerShdw>
          </a:effectLst>
          <a:latin typeface="Times New Roman" pitchFamily="18" charset="0"/>
        </a:defRPr>
      </a:lvl7pPr>
      <a:lvl8pPr marL="1371600" algn="ctr" rtl="0" eaLnBrk="0" fontAlgn="base" hangingPunct="0">
        <a:spcBef>
          <a:spcPct val="0"/>
        </a:spcBef>
        <a:spcAft>
          <a:spcPct val="0"/>
        </a:spcAft>
        <a:defRPr kumimoji="1" sz="2600" b="1">
          <a:solidFill>
            <a:srgbClr val="000099"/>
          </a:solidFill>
          <a:effectLst>
            <a:outerShdw blurRad="38100" dist="38100" dir="2700000" algn="tl">
              <a:srgbClr val="C0C0C0"/>
            </a:outerShdw>
          </a:effectLst>
          <a:latin typeface="Times New Roman" pitchFamily="18" charset="0"/>
        </a:defRPr>
      </a:lvl8pPr>
      <a:lvl9pPr marL="1828800" algn="ctr" rtl="0" eaLnBrk="0" fontAlgn="base" hangingPunct="0">
        <a:spcBef>
          <a:spcPct val="0"/>
        </a:spcBef>
        <a:spcAft>
          <a:spcPct val="0"/>
        </a:spcAft>
        <a:defRPr kumimoji="1" sz="2600" b="1">
          <a:solidFill>
            <a:srgbClr val="000099"/>
          </a:solidFill>
          <a:effectLst>
            <a:outerShdw blurRad="38100" dist="38100" dir="2700000" algn="tl">
              <a:srgbClr val="C0C0C0"/>
            </a:outerShdw>
          </a:effectLst>
          <a:latin typeface="Times New Roman" pitchFamily="18" charset="0"/>
        </a:defRPr>
      </a:lvl9pPr>
    </p:titleStyle>
    <p:bodyStyle>
      <a:lvl1pPr marL="342900" indent="-342900" algn="l" rtl="0" eaLnBrk="0" fontAlgn="base" hangingPunct="0">
        <a:spcBef>
          <a:spcPct val="20000"/>
        </a:spcBef>
        <a:spcAft>
          <a:spcPct val="0"/>
        </a:spcAft>
        <a:buClr>
          <a:srgbClr val="0000CC"/>
        </a:buClr>
        <a:buChar char="•"/>
        <a:defRPr kumimoji="1" sz="2100">
          <a:solidFill>
            <a:schemeClr val="bg2"/>
          </a:solidFill>
          <a:effectLst>
            <a:outerShdw blurRad="38100" dist="38100" dir="2700000" algn="tl">
              <a:srgbClr val="C0C0C0"/>
            </a:outerShdw>
          </a:effectLst>
          <a:latin typeface="+mn-lt"/>
          <a:ea typeface="+mn-ea"/>
          <a:cs typeface="+mn-cs"/>
        </a:defRPr>
      </a:lvl1pPr>
      <a:lvl2pPr marL="744538" indent="-287338" algn="l" rtl="0" eaLnBrk="0" fontAlgn="base" hangingPunct="0">
        <a:spcBef>
          <a:spcPct val="20000"/>
        </a:spcBef>
        <a:spcAft>
          <a:spcPct val="0"/>
        </a:spcAft>
        <a:buClr>
          <a:srgbClr val="0000CC"/>
        </a:buClr>
        <a:buFont typeface="Wingdings" pitchFamily="2" charset="2"/>
        <a:buChar char="ü"/>
        <a:defRPr kumimoji="1" sz="2000">
          <a:solidFill>
            <a:schemeClr val="bg2"/>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rgbClr val="0000CC"/>
        </a:buClr>
        <a:buChar char="–"/>
        <a:defRPr kumimoji="1" sz="2400">
          <a:solidFill>
            <a:schemeClr val="bg2"/>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rgbClr val="0000CC"/>
        </a:buClr>
        <a:buChar char="•"/>
        <a:defRPr kumimoji="1" sz="2000">
          <a:solidFill>
            <a:schemeClr val="bg2"/>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rgbClr val="0000CC"/>
        </a:buClr>
        <a:buChar char="–"/>
        <a:defRPr kumimoji="1" sz="2000">
          <a:solidFill>
            <a:schemeClr val="bg2"/>
          </a:solidFill>
          <a:effectLst>
            <a:outerShdw blurRad="38100" dist="38100" dir="2700000" algn="tl">
              <a:srgbClr val="C0C0C0"/>
            </a:outerShdw>
          </a:effectLst>
          <a:latin typeface="+mn-lt"/>
        </a:defRPr>
      </a:lvl5pPr>
      <a:lvl6pPr marL="2514600" indent="-228600" algn="l" rtl="0" eaLnBrk="0" fontAlgn="base" hangingPunct="0">
        <a:spcBef>
          <a:spcPct val="20000"/>
        </a:spcBef>
        <a:spcAft>
          <a:spcPct val="0"/>
        </a:spcAft>
        <a:buClr>
          <a:srgbClr val="0000CC"/>
        </a:buClr>
        <a:buChar char="–"/>
        <a:defRPr kumimoji="1">
          <a:solidFill>
            <a:schemeClr val="bg2"/>
          </a:solidFill>
          <a:effectLst>
            <a:outerShdw blurRad="38100" dist="38100" dir="2700000" algn="tl">
              <a:srgbClr val="C0C0C0"/>
            </a:outerShdw>
          </a:effectLst>
          <a:latin typeface="+mn-lt"/>
        </a:defRPr>
      </a:lvl6pPr>
      <a:lvl7pPr marL="2971800" indent="-228600" algn="l" rtl="0" eaLnBrk="0" fontAlgn="base" hangingPunct="0">
        <a:spcBef>
          <a:spcPct val="20000"/>
        </a:spcBef>
        <a:spcAft>
          <a:spcPct val="0"/>
        </a:spcAft>
        <a:buClr>
          <a:srgbClr val="0000CC"/>
        </a:buClr>
        <a:buChar char="–"/>
        <a:defRPr kumimoji="1">
          <a:solidFill>
            <a:schemeClr val="bg2"/>
          </a:solidFill>
          <a:effectLst>
            <a:outerShdw blurRad="38100" dist="38100" dir="2700000" algn="tl">
              <a:srgbClr val="C0C0C0"/>
            </a:outerShdw>
          </a:effectLst>
          <a:latin typeface="+mn-lt"/>
        </a:defRPr>
      </a:lvl7pPr>
      <a:lvl8pPr marL="3429000" indent="-228600" algn="l" rtl="0" eaLnBrk="0" fontAlgn="base" hangingPunct="0">
        <a:spcBef>
          <a:spcPct val="20000"/>
        </a:spcBef>
        <a:spcAft>
          <a:spcPct val="0"/>
        </a:spcAft>
        <a:buClr>
          <a:srgbClr val="0000CC"/>
        </a:buClr>
        <a:buChar char="–"/>
        <a:defRPr kumimoji="1">
          <a:solidFill>
            <a:schemeClr val="bg2"/>
          </a:solidFill>
          <a:effectLst>
            <a:outerShdw blurRad="38100" dist="38100" dir="2700000" algn="tl">
              <a:srgbClr val="C0C0C0"/>
            </a:outerShdw>
          </a:effectLst>
          <a:latin typeface="+mn-lt"/>
        </a:defRPr>
      </a:lvl8pPr>
      <a:lvl9pPr marL="3886200" indent="-228600" algn="l" rtl="0" eaLnBrk="0" fontAlgn="base" hangingPunct="0">
        <a:spcBef>
          <a:spcPct val="20000"/>
        </a:spcBef>
        <a:spcAft>
          <a:spcPct val="0"/>
        </a:spcAft>
        <a:buClr>
          <a:srgbClr val="0000CC"/>
        </a:buClr>
        <a:buChar char="–"/>
        <a:defRPr kumimoji="1">
          <a:solidFill>
            <a:schemeClr val="bg2"/>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610519" y="613675"/>
            <a:ext cx="7239000" cy="1905000"/>
          </a:xfrm>
          <a:noFill/>
          <a:extLst>
            <a:ext uri="{909E8E84-426E-40DD-AFC4-6F175D3DCCD1}">
              <a14:hiddenFill xmlns:a14="http://schemas.microsoft.com/office/drawing/2010/main">
                <a:solidFill>
                  <a:schemeClr val="folHlink"/>
                </a:solidFill>
              </a14:hiddenFill>
            </a:ext>
          </a:extLst>
        </p:spPr>
        <p:txBody>
          <a:bodyPr lIns="92063" tIns="46032" rIns="92063" bIns="46032"/>
          <a:lstStyle/>
          <a:p>
            <a:pPr defTabSz="1031875"/>
            <a:r>
              <a:rPr lang="en-US" dirty="0"/>
              <a:t>IMM Concerns with the AS Methodology </a:t>
            </a:r>
            <a:br>
              <a:rPr lang="en-US" dirty="0"/>
            </a:br>
            <a:r>
              <a:rPr lang="en-US" dirty="0"/>
              <a:t>and Recommended Improvements</a:t>
            </a:r>
            <a:endParaRPr lang="en-US" altLang="en-US" dirty="0"/>
          </a:p>
        </p:txBody>
      </p:sp>
      <p:sp>
        <p:nvSpPr>
          <p:cNvPr id="3075" name="Rectangle 3"/>
          <p:cNvSpPr>
            <a:spLocks noGrp="1" noChangeArrowheads="1"/>
          </p:cNvSpPr>
          <p:nvPr>
            <p:ph type="subTitle" idx="1"/>
          </p:nvPr>
        </p:nvSpPr>
        <p:spPr>
          <a:xfrm>
            <a:off x="1998446" y="3092526"/>
            <a:ext cx="6463146" cy="3331029"/>
          </a:xfrm>
          <a:noFill/>
        </p:spPr>
        <p:txBody>
          <a:bodyPr/>
          <a:lstStyle/>
          <a:p>
            <a:pPr defTabSz="1031875"/>
            <a:r>
              <a:rPr lang="en-US" altLang="en-US" sz="2000" dirty="0"/>
              <a:t>Presented at:</a:t>
            </a:r>
          </a:p>
          <a:p>
            <a:pPr defTabSz="1031875"/>
            <a:endParaRPr lang="en-US" altLang="en-US" sz="2000" dirty="0"/>
          </a:p>
          <a:p>
            <a:pPr defTabSz="1031875"/>
            <a:r>
              <a:rPr lang="en-US" altLang="en-US" sz="2000" dirty="0"/>
              <a:t>Technical Advisory Committee</a:t>
            </a:r>
          </a:p>
          <a:p>
            <a:pPr defTabSz="1031875"/>
            <a:endParaRPr lang="en-US" altLang="en-US" sz="2000" dirty="0"/>
          </a:p>
          <a:p>
            <a:pPr defTabSz="1031875"/>
            <a:r>
              <a:rPr lang="en-US" altLang="en-US" sz="2000" dirty="0"/>
              <a:t>David Patton, Ph.D.</a:t>
            </a:r>
          </a:p>
          <a:p>
            <a:pPr defTabSz="1031875"/>
            <a:r>
              <a:rPr lang="en-US" altLang="en-US" sz="2000" dirty="0"/>
              <a:t>ERCOT IMM</a:t>
            </a:r>
          </a:p>
          <a:p>
            <a:pPr defTabSz="1031875"/>
            <a:endParaRPr lang="en-US" altLang="en-US" sz="2000" dirty="0"/>
          </a:p>
          <a:p>
            <a:pPr defTabSz="1031875"/>
            <a:endParaRPr lang="en-US" altLang="en-US" sz="2000" dirty="0"/>
          </a:p>
          <a:p>
            <a:pPr defTabSz="1031875"/>
            <a:r>
              <a:rPr lang="en-US" altLang="en-US" sz="2000" dirty="0"/>
              <a:t>December 4, 2023</a:t>
            </a:r>
          </a:p>
        </p:txBody>
      </p:sp>
    </p:spTree>
    <p:extLst>
      <p:ext uri="{BB962C8B-B14F-4D97-AF65-F5344CB8AC3E}">
        <p14:creationId xmlns:p14="http://schemas.microsoft.com/office/powerpoint/2010/main" val="173769210"/>
      </p:ext>
    </p:extLst>
  </p:cSld>
  <p:clrMapOvr>
    <a:masterClrMapping/>
  </p:clrMapOvr>
  <p:transition spd="slow">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3"/>
          <p:cNvSpPr>
            <a:spLocks noGrp="1" noChangeArrowheads="1"/>
          </p:cNvSpPr>
          <p:nvPr>
            <p:ph idx="1"/>
          </p:nvPr>
        </p:nvSpPr>
        <p:spPr>
          <a:xfrm>
            <a:off x="1429564" y="1795573"/>
            <a:ext cx="7692664" cy="4572000"/>
          </a:xfrm>
        </p:spPr>
        <p:txBody>
          <a:bodyPr lIns="91426" tIns="45713" rIns="91426" bIns="45713"/>
          <a:lstStyle/>
          <a:p>
            <a:pPr>
              <a:spcBef>
                <a:spcPts val="400"/>
              </a:spcBef>
            </a:pPr>
            <a:r>
              <a:rPr kumimoji="0" lang="en-US" altLang="en-US" sz="2000" dirty="0">
                <a:solidFill>
                  <a:srgbClr val="000000"/>
                </a:solidFill>
              </a:rPr>
              <a:t>The prior analysis and the benchmarking of ERCOTs AS requirements to other RTOs suggests that ERCOT’s requirements are excessive.</a:t>
            </a:r>
          </a:p>
          <a:p>
            <a:pPr>
              <a:spcBef>
                <a:spcPts val="400"/>
              </a:spcBef>
            </a:pPr>
            <a:r>
              <a:rPr kumimoji="0" lang="en-US" altLang="en-US" sz="2000" dirty="0">
                <a:solidFill>
                  <a:srgbClr val="000000"/>
                </a:solidFill>
              </a:rPr>
              <a:t>Because the 10-minute reserves (RRS and ECRS) are withheld from the market, they can:</a:t>
            </a:r>
          </a:p>
          <a:p>
            <a:pPr lvl="1">
              <a:spcBef>
                <a:spcPts val="400"/>
              </a:spcBef>
            </a:pPr>
            <a:r>
              <a:rPr kumimoji="0" lang="en-US" altLang="en-US" sz="1900" dirty="0">
                <a:solidFill>
                  <a:srgbClr val="000000"/>
                </a:solidFill>
              </a:rPr>
              <a:t>Tighten the supply margin in the market; and</a:t>
            </a:r>
          </a:p>
          <a:p>
            <a:pPr lvl="1">
              <a:spcBef>
                <a:spcPts val="400"/>
              </a:spcBef>
            </a:pPr>
            <a:r>
              <a:rPr kumimoji="0" lang="en-US" altLang="en-US" sz="1900" dirty="0">
                <a:solidFill>
                  <a:srgbClr val="000000"/>
                </a:solidFill>
              </a:rPr>
              <a:t>Raise prices and generate associated market costs.</a:t>
            </a:r>
          </a:p>
          <a:p>
            <a:pPr>
              <a:spcBef>
                <a:spcPts val="400"/>
              </a:spcBef>
            </a:pPr>
            <a:r>
              <a:rPr kumimoji="0" lang="en-US" altLang="en-US" sz="2000" dirty="0">
                <a:solidFill>
                  <a:srgbClr val="000000"/>
                </a:solidFill>
              </a:rPr>
              <a:t>We estimated these effects by simulating the market prices and costs of making most of the withheld ECRS available to the market.</a:t>
            </a:r>
          </a:p>
          <a:p>
            <a:pPr>
              <a:spcBef>
                <a:spcPts val="400"/>
              </a:spcBef>
            </a:pPr>
            <a:r>
              <a:rPr kumimoji="0" lang="en-US" altLang="en-US" sz="2000" dirty="0">
                <a:solidFill>
                  <a:srgbClr val="000000"/>
                </a:solidFill>
              </a:rPr>
              <a:t>The next figure shows these simulated results of the sharp rise in 10-minute reserve requirements occurring when ECRS was implemented.</a:t>
            </a:r>
          </a:p>
          <a:p>
            <a:pPr lvl="1">
              <a:spcBef>
                <a:spcPts val="400"/>
              </a:spcBef>
            </a:pPr>
            <a:r>
              <a:rPr kumimoji="0" lang="en-US" altLang="en-US" sz="1900" dirty="0">
                <a:solidFill>
                  <a:srgbClr val="000000"/>
                </a:solidFill>
              </a:rPr>
              <a:t>The monthly average prices during this period rose 8 to 140 percent.</a:t>
            </a:r>
          </a:p>
          <a:p>
            <a:pPr lvl="1">
              <a:spcBef>
                <a:spcPts val="400"/>
              </a:spcBef>
            </a:pPr>
            <a:r>
              <a:rPr kumimoji="0" lang="en-US" altLang="en-US" sz="1900" dirty="0">
                <a:solidFill>
                  <a:srgbClr val="000000"/>
                </a:solidFill>
              </a:rPr>
              <a:t>The cumulative market costs of these increases exceeded $12.5 Billion.  </a:t>
            </a:r>
          </a:p>
          <a:p>
            <a:pPr lvl="1">
              <a:spcBef>
                <a:spcPts val="400"/>
              </a:spcBef>
            </a:pPr>
            <a:r>
              <a:rPr kumimoji="0" lang="en-US" altLang="en-US" sz="1900" dirty="0">
                <a:solidFill>
                  <a:srgbClr val="000000"/>
                </a:solidFill>
              </a:rPr>
              <a:t>Contracts/hedges prevent these costs from being borne immediately by retail customers – but they will bear them in the long-run as forward prices have risen by comparable amounts.</a:t>
            </a:r>
          </a:p>
          <a:p>
            <a:pPr lvl="1">
              <a:spcBef>
                <a:spcPts val="400"/>
              </a:spcBef>
            </a:pPr>
            <a:endParaRPr kumimoji="0" lang="en-US" altLang="en-US" sz="1900" dirty="0">
              <a:solidFill>
                <a:srgbClr val="000000"/>
              </a:solidFill>
            </a:endParaRPr>
          </a:p>
          <a:p>
            <a:pPr lvl="1">
              <a:spcBef>
                <a:spcPts val="400"/>
              </a:spcBef>
            </a:pPr>
            <a:endParaRPr kumimoji="0" lang="en-US" altLang="en-US" sz="1900" dirty="0">
              <a:solidFill>
                <a:srgbClr val="000000"/>
              </a:solidFill>
            </a:endParaRPr>
          </a:p>
          <a:p>
            <a:pPr>
              <a:spcBef>
                <a:spcPts val="400"/>
              </a:spcBef>
            </a:pPr>
            <a:endParaRPr kumimoji="0" lang="en-US" altLang="en-US" sz="2000" dirty="0">
              <a:solidFill>
                <a:srgbClr val="000000"/>
              </a:solidFill>
            </a:endParaRPr>
          </a:p>
          <a:p>
            <a:pPr>
              <a:spcBef>
                <a:spcPts val="400"/>
              </a:spcBef>
            </a:pPr>
            <a:endParaRPr lang="en-US" altLang="en-US" sz="2000" dirty="0"/>
          </a:p>
        </p:txBody>
      </p:sp>
      <p:sp>
        <p:nvSpPr>
          <p:cNvPr id="4099" name="Rectangle 2"/>
          <p:cNvSpPr>
            <a:spLocks noGrp="1" noChangeArrowheads="1"/>
          </p:cNvSpPr>
          <p:nvPr>
            <p:ph type="title"/>
          </p:nvPr>
        </p:nvSpPr>
        <p:spPr/>
        <p:txBody>
          <a:bodyPr/>
          <a:lstStyle/>
          <a:p>
            <a:r>
              <a:rPr lang="en-US"/>
              <a:t>Estimating the Costs of </a:t>
            </a:r>
            <a:r>
              <a:rPr lang="en-US" err="1"/>
              <a:t>Overprocurement</a:t>
            </a:r>
            <a:endParaRPr lang="en-US" altLang="en-US">
              <a:solidFill>
                <a:srgbClr val="000082"/>
              </a:solidFill>
            </a:endParaRPr>
          </a:p>
        </p:txBody>
      </p:sp>
    </p:spTree>
    <p:extLst>
      <p:ext uri="{BB962C8B-B14F-4D97-AF65-F5344CB8AC3E}">
        <p14:creationId xmlns:p14="http://schemas.microsoft.com/office/powerpoint/2010/main" val="3257381855"/>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100">
                                            <p:txEl>
                                              <p:pRg st="0" end="0"/>
                                            </p:txEl>
                                          </p:spTgt>
                                        </p:tgtEl>
                                        <p:attrNameLst>
                                          <p:attrName>style.visibility</p:attrName>
                                        </p:attrNameLst>
                                      </p:cBhvr>
                                      <p:to>
                                        <p:strVal val="visible"/>
                                      </p:to>
                                    </p:set>
                                    <p:animEffect transition="in" filter="fade">
                                      <p:cBhvr>
                                        <p:cTn id="7" dur="500"/>
                                        <p:tgtEl>
                                          <p:spTgt spid="410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100">
                                            <p:txEl>
                                              <p:pRg st="1" end="1"/>
                                            </p:txEl>
                                          </p:spTgt>
                                        </p:tgtEl>
                                        <p:attrNameLst>
                                          <p:attrName>style.visibility</p:attrName>
                                        </p:attrNameLst>
                                      </p:cBhvr>
                                      <p:to>
                                        <p:strVal val="visible"/>
                                      </p:to>
                                    </p:set>
                                    <p:animEffect transition="in" filter="fade">
                                      <p:cBhvr>
                                        <p:cTn id="10" dur="500"/>
                                        <p:tgtEl>
                                          <p:spTgt spid="4100">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100">
                                            <p:txEl>
                                              <p:pRg st="2" end="2"/>
                                            </p:txEl>
                                          </p:spTgt>
                                        </p:tgtEl>
                                        <p:attrNameLst>
                                          <p:attrName>style.visibility</p:attrName>
                                        </p:attrNameLst>
                                      </p:cBhvr>
                                      <p:to>
                                        <p:strVal val="visible"/>
                                      </p:to>
                                    </p:set>
                                    <p:animEffect transition="in" filter="fade">
                                      <p:cBhvr>
                                        <p:cTn id="13" dur="500"/>
                                        <p:tgtEl>
                                          <p:spTgt spid="4100">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100">
                                            <p:txEl>
                                              <p:pRg st="3" end="3"/>
                                            </p:txEl>
                                          </p:spTgt>
                                        </p:tgtEl>
                                        <p:attrNameLst>
                                          <p:attrName>style.visibility</p:attrName>
                                        </p:attrNameLst>
                                      </p:cBhvr>
                                      <p:to>
                                        <p:strVal val="visible"/>
                                      </p:to>
                                    </p:set>
                                    <p:animEffect transition="in" filter="fade">
                                      <p:cBhvr>
                                        <p:cTn id="16" dur="500"/>
                                        <p:tgtEl>
                                          <p:spTgt spid="4100">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100">
                                            <p:txEl>
                                              <p:pRg st="4" end="4"/>
                                            </p:txEl>
                                          </p:spTgt>
                                        </p:tgtEl>
                                        <p:attrNameLst>
                                          <p:attrName>style.visibility</p:attrName>
                                        </p:attrNameLst>
                                      </p:cBhvr>
                                      <p:to>
                                        <p:strVal val="visible"/>
                                      </p:to>
                                    </p:set>
                                    <p:animEffect transition="in" filter="fade">
                                      <p:cBhvr>
                                        <p:cTn id="19" dur="500"/>
                                        <p:tgtEl>
                                          <p:spTgt spid="4100">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100">
                                            <p:txEl>
                                              <p:pRg st="5" end="5"/>
                                            </p:txEl>
                                          </p:spTgt>
                                        </p:tgtEl>
                                        <p:attrNameLst>
                                          <p:attrName>style.visibility</p:attrName>
                                        </p:attrNameLst>
                                      </p:cBhvr>
                                      <p:to>
                                        <p:strVal val="visible"/>
                                      </p:to>
                                    </p:set>
                                    <p:animEffect transition="in" filter="fade">
                                      <p:cBhvr>
                                        <p:cTn id="22" dur="500"/>
                                        <p:tgtEl>
                                          <p:spTgt spid="4100">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100">
                                            <p:txEl>
                                              <p:pRg st="6" end="6"/>
                                            </p:txEl>
                                          </p:spTgt>
                                        </p:tgtEl>
                                        <p:attrNameLst>
                                          <p:attrName>style.visibility</p:attrName>
                                        </p:attrNameLst>
                                      </p:cBhvr>
                                      <p:to>
                                        <p:strVal val="visible"/>
                                      </p:to>
                                    </p:set>
                                    <p:animEffect transition="in" filter="fade">
                                      <p:cBhvr>
                                        <p:cTn id="25" dur="500"/>
                                        <p:tgtEl>
                                          <p:spTgt spid="4100">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100">
                                            <p:txEl>
                                              <p:pRg st="7" end="7"/>
                                            </p:txEl>
                                          </p:spTgt>
                                        </p:tgtEl>
                                        <p:attrNameLst>
                                          <p:attrName>style.visibility</p:attrName>
                                        </p:attrNameLst>
                                      </p:cBhvr>
                                      <p:to>
                                        <p:strVal val="visible"/>
                                      </p:to>
                                    </p:set>
                                    <p:animEffect transition="in" filter="fade">
                                      <p:cBhvr>
                                        <p:cTn id="28" dur="500"/>
                                        <p:tgtEl>
                                          <p:spTgt spid="4100">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100">
                                            <p:txEl>
                                              <p:pRg st="8" end="8"/>
                                            </p:txEl>
                                          </p:spTgt>
                                        </p:tgtEl>
                                        <p:attrNameLst>
                                          <p:attrName>style.visibility</p:attrName>
                                        </p:attrNameLst>
                                      </p:cBhvr>
                                      <p:to>
                                        <p:strVal val="visible"/>
                                      </p:to>
                                    </p:set>
                                    <p:animEffect transition="in" filter="fade">
                                      <p:cBhvr>
                                        <p:cTn id="31" dur="500"/>
                                        <p:tgtEl>
                                          <p:spTgt spid="410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altLang="en-US" sz="2400"/>
              <a:t>Simulated Energy Cost Increases from Higher Online Reserve Procurements:  June 10 – Nov. 27, 2023</a:t>
            </a:r>
            <a:endParaRPr lang="en-US" altLang="en-US" sz="2400">
              <a:solidFill>
                <a:srgbClr val="000082"/>
              </a:solidFill>
            </a:endParaRPr>
          </a:p>
        </p:txBody>
      </p:sp>
      <p:pic>
        <p:nvPicPr>
          <p:cNvPr id="11" name="Picture 10">
            <a:extLst>
              <a:ext uri="{FF2B5EF4-FFF2-40B4-BE49-F238E27FC236}">
                <a16:creationId xmlns:a16="http://schemas.microsoft.com/office/drawing/2014/main" id="{A6E9A168-549D-9796-B270-61FA6AB5B5DC}"/>
              </a:ext>
            </a:extLst>
          </p:cNvPr>
          <p:cNvPicPr>
            <a:picLocks noChangeAspect="1"/>
          </p:cNvPicPr>
          <p:nvPr/>
        </p:nvPicPr>
        <p:blipFill>
          <a:blip r:embed="rId3"/>
          <a:stretch>
            <a:fillRect/>
          </a:stretch>
        </p:blipFill>
        <p:spPr>
          <a:xfrm>
            <a:off x="1473354" y="1785258"/>
            <a:ext cx="7525348" cy="4950887"/>
          </a:xfrm>
          <a:prstGeom prst="rect">
            <a:avLst/>
          </a:prstGeom>
        </p:spPr>
      </p:pic>
    </p:spTree>
    <p:extLst>
      <p:ext uri="{BB962C8B-B14F-4D97-AF65-F5344CB8AC3E}">
        <p14:creationId xmlns:p14="http://schemas.microsoft.com/office/powerpoint/2010/main" val="4001926207"/>
      </p:ext>
    </p:extLst>
  </p:cSld>
  <p:clrMapOvr>
    <a:masterClrMapping/>
  </p:clrMapOvr>
  <p:transition spd="slow">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3"/>
          <p:cNvSpPr>
            <a:spLocks noGrp="1" noChangeArrowheads="1"/>
          </p:cNvSpPr>
          <p:nvPr>
            <p:ph idx="1"/>
          </p:nvPr>
        </p:nvSpPr>
        <p:spPr>
          <a:xfrm>
            <a:off x="1451336" y="1839117"/>
            <a:ext cx="7692664" cy="4572000"/>
          </a:xfrm>
        </p:spPr>
        <p:txBody>
          <a:bodyPr lIns="91426" tIns="45713" rIns="91426" bIns="45713" anchor="t"/>
          <a:lstStyle/>
          <a:p>
            <a:pPr>
              <a:lnSpc>
                <a:spcPct val="100000"/>
              </a:lnSpc>
            </a:pPr>
            <a:r>
              <a:rPr lang="en-US" sz="2000" dirty="0">
                <a:cs typeface="Arial" panose="020B0604020202020204" pitchFamily="34" charset="0"/>
              </a:rPr>
              <a:t>We recommend that TAC not approve the proposed AS methodology.</a:t>
            </a:r>
          </a:p>
          <a:p>
            <a:pPr>
              <a:lnSpc>
                <a:spcPct val="100000"/>
              </a:lnSpc>
            </a:pPr>
            <a:r>
              <a:rPr lang="en-US" sz="2000" dirty="0">
                <a:cs typeface="Arial" panose="020B0604020202020204" pitchFamily="34" charset="0"/>
              </a:rPr>
              <a:t>ERCOT should quantify the reliability risks to be addressed by the AS procurements by employing a stochastic reliability model.</a:t>
            </a:r>
          </a:p>
          <a:p>
            <a:pPr lvl="1" indent="-280670">
              <a:lnSpc>
                <a:spcPct val="100000"/>
              </a:lnSpc>
            </a:pPr>
            <a:r>
              <a:rPr lang="en-US" dirty="0">
                <a:cs typeface="Arial"/>
              </a:rPr>
              <a:t>This should address concerns that non-spin, ECRS and RRS address overlapping frequency response, contingency and forecast error issues. </a:t>
            </a:r>
            <a:endParaRPr lang="en-US" dirty="0">
              <a:cs typeface="Arial" panose="020B0604020202020204" pitchFamily="34" charset="0"/>
            </a:endParaRPr>
          </a:p>
          <a:p>
            <a:pPr>
              <a:lnSpc>
                <a:spcPct val="100000"/>
              </a:lnSpc>
            </a:pPr>
            <a:r>
              <a:rPr lang="en-US" sz="2000" dirty="0">
                <a:cs typeface="Arial" panose="020B0604020202020204" pitchFamily="34" charset="0"/>
              </a:rPr>
              <a:t>Our concerns with the 2024 methodology can be mitigated by:</a:t>
            </a:r>
          </a:p>
          <a:p>
            <a:pPr marL="685800" lvl="2" indent="-342900">
              <a:buFont typeface="+mj-lt"/>
              <a:buAutoNum type="arabicPeriod"/>
            </a:pPr>
            <a:r>
              <a:rPr lang="en-US" sz="1800" dirty="0">
                <a:cs typeface="Arial" panose="020B0604020202020204" pitchFamily="34" charset="0"/>
              </a:rPr>
              <a:t>Further reduce the frequency recovery MW procurement for ECRS. </a:t>
            </a:r>
          </a:p>
          <a:p>
            <a:pPr marL="685800" lvl="2" indent="-342900">
              <a:buFont typeface="+mj-lt"/>
              <a:buAutoNum type="arabicPeriod"/>
            </a:pPr>
            <a:r>
              <a:rPr lang="en-US" sz="1800" dirty="0">
                <a:cs typeface="Arial" panose="020B0604020202020204" pitchFamily="34" charset="0"/>
              </a:rPr>
              <a:t>Change the non-spin 6-hour ahead error requirement to 2-hour ahead.</a:t>
            </a:r>
          </a:p>
          <a:p>
            <a:pPr marL="685800" lvl="2" indent="-342900">
              <a:buFont typeface="+mj-lt"/>
              <a:buAutoNum type="arabicPeriod"/>
            </a:pPr>
            <a:r>
              <a:rPr lang="en-US" sz="1800" dirty="0">
                <a:cs typeface="Arial" panose="020B0604020202020204" pitchFamily="34" charset="0"/>
              </a:rPr>
              <a:t>Use 10-minute ahead net load errors for ECRS methodology, which is much more consistent with the actual use of the product.</a:t>
            </a:r>
          </a:p>
          <a:p>
            <a:pPr marL="685800" lvl="2" indent="-342900">
              <a:buFont typeface="+mj-lt"/>
              <a:buAutoNum type="arabicPeriod"/>
            </a:pPr>
            <a:r>
              <a:rPr lang="en-US" sz="1800" dirty="0">
                <a:cs typeface="Arial" panose="020B0604020202020204" pitchFamily="34" charset="0"/>
              </a:rPr>
              <a:t>Reduce ECRS duration requirement back to one hour – requiring that resources providing ECRS be able to deploy for at least two hours effectively reduced energy storage resource participation by half. </a:t>
            </a:r>
          </a:p>
        </p:txBody>
      </p:sp>
      <p:sp>
        <p:nvSpPr>
          <p:cNvPr id="4099" name="Rectangle 2"/>
          <p:cNvSpPr>
            <a:spLocks noGrp="1" noChangeArrowheads="1"/>
          </p:cNvSpPr>
          <p:nvPr>
            <p:ph type="title"/>
          </p:nvPr>
        </p:nvSpPr>
        <p:spPr>
          <a:xfrm>
            <a:off x="1371600" y="618676"/>
            <a:ext cx="7772400" cy="1143000"/>
          </a:xfrm>
        </p:spPr>
        <p:txBody>
          <a:bodyPr/>
          <a:lstStyle/>
          <a:p>
            <a:r>
              <a:rPr lang="en-US" altLang="en-US"/>
              <a:t>AS Methodology Recommendations</a:t>
            </a:r>
            <a:endParaRPr lang="en-US" altLang="en-US">
              <a:solidFill>
                <a:srgbClr val="000082"/>
              </a:solidFill>
            </a:endParaRPr>
          </a:p>
        </p:txBody>
      </p:sp>
    </p:spTree>
    <p:extLst>
      <p:ext uri="{BB962C8B-B14F-4D97-AF65-F5344CB8AC3E}">
        <p14:creationId xmlns:p14="http://schemas.microsoft.com/office/powerpoint/2010/main" val="70773097"/>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100">
                                            <p:txEl>
                                              <p:pRg st="0" end="0"/>
                                            </p:txEl>
                                          </p:spTgt>
                                        </p:tgtEl>
                                        <p:attrNameLst>
                                          <p:attrName>style.visibility</p:attrName>
                                        </p:attrNameLst>
                                      </p:cBhvr>
                                      <p:to>
                                        <p:strVal val="visible"/>
                                      </p:to>
                                    </p:set>
                                    <p:animEffect transition="in" filter="fade">
                                      <p:cBhvr>
                                        <p:cTn id="7" dur="500"/>
                                        <p:tgtEl>
                                          <p:spTgt spid="410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100">
                                            <p:txEl>
                                              <p:pRg st="1" end="1"/>
                                            </p:txEl>
                                          </p:spTgt>
                                        </p:tgtEl>
                                        <p:attrNameLst>
                                          <p:attrName>style.visibility</p:attrName>
                                        </p:attrNameLst>
                                      </p:cBhvr>
                                      <p:to>
                                        <p:strVal val="visible"/>
                                      </p:to>
                                    </p:set>
                                    <p:animEffect transition="in" filter="fade">
                                      <p:cBhvr>
                                        <p:cTn id="10" dur="500"/>
                                        <p:tgtEl>
                                          <p:spTgt spid="4100">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100">
                                            <p:txEl>
                                              <p:pRg st="3" end="3"/>
                                            </p:txEl>
                                          </p:spTgt>
                                        </p:tgtEl>
                                        <p:attrNameLst>
                                          <p:attrName>style.visibility</p:attrName>
                                        </p:attrNameLst>
                                      </p:cBhvr>
                                      <p:to>
                                        <p:strVal val="visible"/>
                                      </p:to>
                                    </p:set>
                                    <p:animEffect transition="in" filter="fade">
                                      <p:cBhvr>
                                        <p:cTn id="13" dur="500"/>
                                        <p:tgtEl>
                                          <p:spTgt spid="4100">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100">
                                            <p:txEl>
                                              <p:pRg st="2" end="2"/>
                                            </p:txEl>
                                          </p:spTgt>
                                        </p:tgtEl>
                                        <p:attrNameLst>
                                          <p:attrName>style.visibility</p:attrName>
                                        </p:attrNameLst>
                                      </p:cBhvr>
                                      <p:to>
                                        <p:strVal val="visible"/>
                                      </p:to>
                                    </p:set>
                                    <p:animEffect transition="in" filter="fade">
                                      <p:cBhvr>
                                        <p:cTn id="16" dur="500"/>
                                        <p:tgtEl>
                                          <p:spTgt spid="4100">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100">
                                            <p:txEl>
                                              <p:pRg st="4" end="4"/>
                                            </p:txEl>
                                          </p:spTgt>
                                        </p:tgtEl>
                                        <p:attrNameLst>
                                          <p:attrName>style.visibility</p:attrName>
                                        </p:attrNameLst>
                                      </p:cBhvr>
                                      <p:to>
                                        <p:strVal val="visible"/>
                                      </p:to>
                                    </p:set>
                                    <p:animEffect transition="in" filter="fade">
                                      <p:cBhvr>
                                        <p:cTn id="19" dur="500"/>
                                        <p:tgtEl>
                                          <p:spTgt spid="4100">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100">
                                            <p:txEl>
                                              <p:pRg st="5" end="5"/>
                                            </p:txEl>
                                          </p:spTgt>
                                        </p:tgtEl>
                                        <p:attrNameLst>
                                          <p:attrName>style.visibility</p:attrName>
                                        </p:attrNameLst>
                                      </p:cBhvr>
                                      <p:to>
                                        <p:strVal val="visible"/>
                                      </p:to>
                                    </p:set>
                                    <p:animEffect transition="in" filter="fade">
                                      <p:cBhvr>
                                        <p:cTn id="22" dur="500"/>
                                        <p:tgtEl>
                                          <p:spTgt spid="4100">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100">
                                            <p:txEl>
                                              <p:pRg st="6" end="6"/>
                                            </p:txEl>
                                          </p:spTgt>
                                        </p:tgtEl>
                                        <p:attrNameLst>
                                          <p:attrName>style.visibility</p:attrName>
                                        </p:attrNameLst>
                                      </p:cBhvr>
                                      <p:to>
                                        <p:strVal val="visible"/>
                                      </p:to>
                                    </p:set>
                                    <p:animEffect transition="in" filter="fade">
                                      <p:cBhvr>
                                        <p:cTn id="25" dur="500"/>
                                        <p:tgtEl>
                                          <p:spTgt spid="4100">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100">
                                            <p:txEl>
                                              <p:pRg st="7" end="7"/>
                                            </p:txEl>
                                          </p:spTgt>
                                        </p:tgtEl>
                                        <p:attrNameLst>
                                          <p:attrName>style.visibility</p:attrName>
                                        </p:attrNameLst>
                                      </p:cBhvr>
                                      <p:to>
                                        <p:strVal val="visible"/>
                                      </p:to>
                                    </p:set>
                                    <p:animEffect transition="in" filter="fade">
                                      <p:cBhvr>
                                        <p:cTn id="28" dur="500"/>
                                        <p:tgtEl>
                                          <p:spTgt spid="410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3"/>
          <p:cNvSpPr>
            <a:spLocks noGrp="1" noChangeArrowheads="1"/>
          </p:cNvSpPr>
          <p:nvPr>
            <p:ph idx="1"/>
          </p:nvPr>
        </p:nvSpPr>
        <p:spPr>
          <a:xfrm>
            <a:off x="1463862" y="1856563"/>
            <a:ext cx="7680138" cy="4572000"/>
          </a:xfrm>
        </p:spPr>
        <p:txBody>
          <a:bodyPr lIns="91426" tIns="45713" rIns="91426" bIns="45713" anchor="t"/>
          <a:lstStyle/>
          <a:p>
            <a:r>
              <a:rPr kumimoji="0" lang="en-US" altLang="en-US" sz="2000" dirty="0">
                <a:solidFill>
                  <a:srgbClr val="000000"/>
                </a:solidFill>
                <a:ea typeface="Times New Roman" panose="02020603050405020304" pitchFamily="18" charset="0"/>
              </a:rPr>
              <a:t>ERCOT’s AS procurements can substantially affect the market outcomes, prices and the costs borne by ERCOT’s customers.</a:t>
            </a:r>
          </a:p>
          <a:p>
            <a:r>
              <a:rPr kumimoji="0" lang="en-US" altLang="en-US" sz="2000" dirty="0">
                <a:solidFill>
                  <a:srgbClr val="000000"/>
                </a:solidFill>
                <a:ea typeface="Times New Roman" panose="02020603050405020304" pitchFamily="18" charset="0"/>
              </a:rPr>
              <a:t>The AS methodology should establish requirements that balance reliability objectives with the costs of satisfying the requirements.</a:t>
            </a:r>
            <a:endParaRPr lang="en-US" altLang="en-US" sz="2000" dirty="0">
              <a:solidFill>
                <a:srgbClr val="000000"/>
              </a:solidFill>
              <a:ea typeface="Times New Roman" panose="02020603050405020304" pitchFamily="18" charset="0"/>
              <a:cs typeface="Times New Roman"/>
            </a:endParaRPr>
          </a:p>
          <a:p>
            <a:r>
              <a:rPr kumimoji="0" lang="en-US" altLang="en-US" sz="2000" dirty="0">
                <a:solidFill>
                  <a:srgbClr val="000000"/>
                </a:solidFill>
                <a:ea typeface="Times New Roman" panose="02020603050405020304" pitchFamily="18" charset="0"/>
              </a:rPr>
              <a:t>We have evaluated the proposed AS methodology and find that it:</a:t>
            </a:r>
          </a:p>
          <a:p>
            <a:pPr lvl="1" indent="-280670"/>
            <a:r>
              <a:rPr kumimoji="0" lang="en-US" altLang="en-US" sz="1900" dirty="0">
                <a:solidFill>
                  <a:srgbClr val="000000"/>
                </a:solidFill>
                <a:ea typeface="Times New Roman" panose="02020603050405020304" pitchFamily="18" charset="0"/>
              </a:rPr>
              <a:t>Is not based on sound reliability criteria;</a:t>
            </a:r>
            <a:endParaRPr lang="en-US" altLang="en-US" sz="1900" dirty="0">
              <a:solidFill>
                <a:srgbClr val="000000"/>
              </a:solidFill>
              <a:ea typeface="Times New Roman" panose="02020603050405020304" pitchFamily="18" charset="0"/>
              <a:cs typeface="Times New Roman"/>
            </a:endParaRPr>
          </a:p>
          <a:p>
            <a:pPr lvl="1" indent="-280670"/>
            <a:r>
              <a:rPr kumimoji="0" lang="en-US" altLang="en-US" sz="1900" dirty="0">
                <a:solidFill>
                  <a:srgbClr val="000000"/>
                </a:solidFill>
                <a:ea typeface="Times New Roman" panose="02020603050405020304" pitchFamily="18" charset="0"/>
              </a:rPr>
              <a:t>Has led to excessive reserves procurements that far exceed the operating reserves held by other RTOs.</a:t>
            </a:r>
            <a:endParaRPr lang="en-US" altLang="en-US" sz="1900" dirty="0">
              <a:solidFill>
                <a:srgbClr val="000000"/>
              </a:solidFill>
              <a:ea typeface="Times New Roman" panose="02020603050405020304" pitchFamily="18" charset="0"/>
              <a:cs typeface="Times New Roman"/>
            </a:endParaRPr>
          </a:p>
          <a:p>
            <a:pPr lvl="1" indent="-280670"/>
            <a:r>
              <a:rPr kumimoji="0" lang="en-US" altLang="en-US" sz="1900" dirty="0">
                <a:solidFill>
                  <a:srgbClr val="000000"/>
                </a:solidFill>
                <a:ea typeface="Times New Roman" panose="02020603050405020304" pitchFamily="18" charset="0"/>
              </a:rPr>
              <a:t>Generated artificial shortages that produced massive inefficient market costs, totaling more than $12 Billion in 2023; and</a:t>
            </a:r>
            <a:endParaRPr lang="en-US" altLang="en-US" sz="1900" dirty="0">
              <a:solidFill>
                <a:srgbClr val="000000"/>
              </a:solidFill>
              <a:ea typeface="Times New Roman" panose="02020603050405020304" pitchFamily="18" charset="0"/>
              <a:cs typeface="Times New Roman"/>
            </a:endParaRPr>
          </a:p>
          <a:p>
            <a:pPr lvl="1" indent="-280670"/>
            <a:r>
              <a:rPr kumimoji="0" lang="en-US" altLang="en-US" sz="1900" dirty="0">
                <a:solidFill>
                  <a:srgbClr val="000000"/>
                </a:solidFill>
                <a:ea typeface="Times New Roman" panose="02020603050405020304" pitchFamily="18" charset="0"/>
              </a:rPr>
              <a:t>Diminished reliability by withholding units that are needed to manage transmission congestion.</a:t>
            </a:r>
            <a:endParaRPr lang="en-US" altLang="en-US" sz="1900" dirty="0">
              <a:solidFill>
                <a:srgbClr val="000000"/>
              </a:solidFill>
              <a:ea typeface="Times New Roman" panose="02020603050405020304" pitchFamily="18" charset="0"/>
              <a:cs typeface="Times New Roman"/>
            </a:endParaRPr>
          </a:p>
          <a:p>
            <a:r>
              <a:rPr kumimoji="0" lang="en-US" altLang="en-US" sz="2000" dirty="0">
                <a:solidFill>
                  <a:srgbClr val="000000"/>
                </a:solidFill>
                <a:ea typeface="Times New Roman" panose="02020603050405020304" pitchFamily="18" charset="0"/>
              </a:rPr>
              <a:t>We discuss these findings in this presentation, as well as our recommendations to address these concerns.</a:t>
            </a:r>
          </a:p>
        </p:txBody>
      </p:sp>
      <p:sp>
        <p:nvSpPr>
          <p:cNvPr id="4099" name="Rectangle 2"/>
          <p:cNvSpPr>
            <a:spLocks noGrp="1" noChangeArrowheads="1"/>
          </p:cNvSpPr>
          <p:nvPr>
            <p:ph type="title"/>
          </p:nvPr>
        </p:nvSpPr>
        <p:spPr/>
        <p:txBody>
          <a:bodyPr/>
          <a:lstStyle/>
          <a:p>
            <a:r>
              <a:rPr lang="en-US" altLang="en-US"/>
              <a:t>Introduction and Summary</a:t>
            </a:r>
            <a:endParaRPr lang="en-US" altLang="en-US">
              <a:solidFill>
                <a:srgbClr val="000082"/>
              </a:solidFill>
            </a:endParaRPr>
          </a:p>
        </p:txBody>
      </p:sp>
    </p:spTree>
    <p:extLst>
      <p:ext uri="{BB962C8B-B14F-4D97-AF65-F5344CB8AC3E}">
        <p14:creationId xmlns:p14="http://schemas.microsoft.com/office/powerpoint/2010/main" val="59346701"/>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100">
                                            <p:txEl>
                                              <p:pRg st="0" end="0"/>
                                            </p:txEl>
                                          </p:spTgt>
                                        </p:tgtEl>
                                        <p:attrNameLst>
                                          <p:attrName>style.visibility</p:attrName>
                                        </p:attrNameLst>
                                      </p:cBhvr>
                                      <p:to>
                                        <p:strVal val="visible"/>
                                      </p:to>
                                    </p:set>
                                    <p:animEffect transition="in" filter="fade">
                                      <p:cBhvr>
                                        <p:cTn id="7" dur="500"/>
                                        <p:tgtEl>
                                          <p:spTgt spid="410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100">
                                            <p:txEl>
                                              <p:pRg st="1" end="1"/>
                                            </p:txEl>
                                          </p:spTgt>
                                        </p:tgtEl>
                                        <p:attrNameLst>
                                          <p:attrName>style.visibility</p:attrName>
                                        </p:attrNameLst>
                                      </p:cBhvr>
                                      <p:to>
                                        <p:strVal val="visible"/>
                                      </p:to>
                                    </p:set>
                                    <p:animEffect transition="in" filter="fade">
                                      <p:cBhvr>
                                        <p:cTn id="10" dur="500"/>
                                        <p:tgtEl>
                                          <p:spTgt spid="4100">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100">
                                            <p:txEl>
                                              <p:pRg st="2" end="2"/>
                                            </p:txEl>
                                          </p:spTgt>
                                        </p:tgtEl>
                                        <p:attrNameLst>
                                          <p:attrName>style.visibility</p:attrName>
                                        </p:attrNameLst>
                                      </p:cBhvr>
                                      <p:to>
                                        <p:strVal val="visible"/>
                                      </p:to>
                                    </p:set>
                                    <p:animEffect transition="in" filter="fade">
                                      <p:cBhvr>
                                        <p:cTn id="13" dur="500"/>
                                        <p:tgtEl>
                                          <p:spTgt spid="4100">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100">
                                            <p:txEl>
                                              <p:pRg st="3" end="3"/>
                                            </p:txEl>
                                          </p:spTgt>
                                        </p:tgtEl>
                                        <p:attrNameLst>
                                          <p:attrName>style.visibility</p:attrName>
                                        </p:attrNameLst>
                                      </p:cBhvr>
                                      <p:to>
                                        <p:strVal val="visible"/>
                                      </p:to>
                                    </p:set>
                                    <p:animEffect transition="in" filter="fade">
                                      <p:cBhvr>
                                        <p:cTn id="16" dur="500"/>
                                        <p:tgtEl>
                                          <p:spTgt spid="4100">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100">
                                            <p:txEl>
                                              <p:pRg st="4" end="4"/>
                                            </p:txEl>
                                          </p:spTgt>
                                        </p:tgtEl>
                                        <p:attrNameLst>
                                          <p:attrName>style.visibility</p:attrName>
                                        </p:attrNameLst>
                                      </p:cBhvr>
                                      <p:to>
                                        <p:strVal val="visible"/>
                                      </p:to>
                                    </p:set>
                                    <p:animEffect transition="in" filter="fade">
                                      <p:cBhvr>
                                        <p:cTn id="19" dur="500"/>
                                        <p:tgtEl>
                                          <p:spTgt spid="4100">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100">
                                            <p:txEl>
                                              <p:pRg st="5" end="5"/>
                                            </p:txEl>
                                          </p:spTgt>
                                        </p:tgtEl>
                                        <p:attrNameLst>
                                          <p:attrName>style.visibility</p:attrName>
                                        </p:attrNameLst>
                                      </p:cBhvr>
                                      <p:to>
                                        <p:strVal val="visible"/>
                                      </p:to>
                                    </p:set>
                                    <p:animEffect transition="in" filter="fade">
                                      <p:cBhvr>
                                        <p:cTn id="22" dur="500"/>
                                        <p:tgtEl>
                                          <p:spTgt spid="4100">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100">
                                            <p:txEl>
                                              <p:pRg st="6" end="6"/>
                                            </p:txEl>
                                          </p:spTgt>
                                        </p:tgtEl>
                                        <p:attrNameLst>
                                          <p:attrName>style.visibility</p:attrName>
                                        </p:attrNameLst>
                                      </p:cBhvr>
                                      <p:to>
                                        <p:strVal val="visible"/>
                                      </p:to>
                                    </p:set>
                                    <p:animEffect transition="in" filter="fade">
                                      <p:cBhvr>
                                        <p:cTn id="25" dur="500"/>
                                        <p:tgtEl>
                                          <p:spTgt spid="4100">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100">
                                            <p:txEl>
                                              <p:pRg st="7" end="7"/>
                                            </p:txEl>
                                          </p:spTgt>
                                        </p:tgtEl>
                                        <p:attrNameLst>
                                          <p:attrName>style.visibility</p:attrName>
                                        </p:attrNameLst>
                                      </p:cBhvr>
                                      <p:to>
                                        <p:strVal val="visible"/>
                                      </p:to>
                                    </p:set>
                                    <p:animEffect transition="in" filter="fade">
                                      <p:cBhvr>
                                        <p:cTn id="28" dur="500"/>
                                        <p:tgtEl>
                                          <p:spTgt spid="410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3"/>
          <p:cNvSpPr>
            <a:spLocks noGrp="1" noChangeArrowheads="1"/>
          </p:cNvSpPr>
          <p:nvPr>
            <p:ph idx="1"/>
          </p:nvPr>
        </p:nvSpPr>
        <p:spPr>
          <a:xfrm>
            <a:off x="1442090" y="1889221"/>
            <a:ext cx="7680138" cy="4572000"/>
          </a:xfrm>
        </p:spPr>
        <p:txBody>
          <a:bodyPr lIns="91426" tIns="45713" rIns="91426" bIns="45713"/>
          <a:lstStyle/>
          <a:p>
            <a:pPr>
              <a:spcBef>
                <a:spcPts val="900"/>
              </a:spcBef>
            </a:pPr>
            <a:r>
              <a:rPr kumimoji="0" lang="en-US" altLang="en-US" sz="2000" dirty="0">
                <a:solidFill>
                  <a:srgbClr val="000000"/>
                </a:solidFill>
                <a:ea typeface="Times New Roman" panose="02020603050405020304" pitchFamily="18" charset="0"/>
              </a:rPr>
              <a:t>ERCOT’s AS requirements have substantial market implications</a:t>
            </a:r>
            <a:r>
              <a:rPr kumimoji="0" lang="en-US" altLang="en-US" sz="1900" dirty="0">
                <a:solidFill>
                  <a:srgbClr val="000000"/>
                </a:solidFill>
                <a:ea typeface="Times New Roman" panose="02020603050405020304" pitchFamily="18" charset="0"/>
              </a:rPr>
              <a:t> partly because most AS resources are withheld from the real-time energy market.</a:t>
            </a:r>
          </a:p>
          <a:p>
            <a:pPr lvl="1">
              <a:spcBef>
                <a:spcPts val="900"/>
              </a:spcBef>
            </a:pPr>
            <a:r>
              <a:rPr kumimoji="0" lang="en-US" altLang="en-US" sz="1800" dirty="0">
                <a:solidFill>
                  <a:srgbClr val="000000"/>
                </a:solidFill>
                <a:ea typeface="Times New Roman" panose="02020603050405020304" pitchFamily="18" charset="0"/>
              </a:rPr>
              <a:t>These effects have never been more apparent than after ERCOT’s implementation of the ERCOT Contingency Reserve Service (ECRS).</a:t>
            </a:r>
            <a:endParaRPr kumimoji="0" lang="en-US" altLang="en-US" sz="1900" dirty="0">
              <a:solidFill>
                <a:srgbClr val="000000"/>
              </a:solidFill>
              <a:ea typeface="Times New Roman" panose="02020603050405020304" pitchFamily="18" charset="0"/>
            </a:endParaRPr>
          </a:p>
          <a:p>
            <a:pPr lvl="1">
              <a:spcBef>
                <a:spcPts val="900"/>
              </a:spcBef>
            </a:pPr>
            <a:r>
              <a:rPr kumimoji="0" lang="en-US" altLang="en-US" sz="1900" dirty="0">
                <a:solidFill>
                  <a:srgbClr val="000000"/>
                </a:solidFill>
                <a:ea typeface="Times New Roman" panose="02020603050405020304" pitchFamily="18" charset="0"/>
              </a:rPr>
              <a:t>ERCOT decided to nearly double the amount of required 10-minute reserves after implementation of ECRS.</a:t>
            </a:r>
          </a:p>
          <a:p>
            <a:pPr lvl="1">
              <a:spcBef>
                <a:spcPts val="900"/>
              </a:spcBef>
            </a:pPr>
            <a:r>
              <a:rPr kumimoji="0" lang="en-US" altLang="en-US" sz="1900" dirty="0">
                <a:solidFill>
                  <a:srgbClr val="000000"/>
                </a:solidFill>
                <a:ea typeface="Times New Roman" panose="02020603050405020304" pitchFamily="18" charset="0"/>
              </a:rPr>
              <a:t>This decision led to the adverse market effects described above.</a:t>
            </a:r>
          </a:p>
          <a:p>
            <a:pPr>
              <a:spcBef>
                <a:spcPts val="900"/>
              </a:spcBef>
            </a:pPr>
            <a:r>
              <a:rPr kumimoji="0" lang="en-US" altLang="en-US" sz="2000" dirty="0">
                <a:solidFill>
                  <a:srgbClr val="000000"/>
                </a:solidFill>
                <a:ea typeface="Times New Roman" panose="02020603050405020304" pitchFamily="18" charset="0"/>
              </a:rPr>
              <a:t>We recommend that t</a:t>
            </a:r>
            <a:r>
              <a:rPr kumimoji="0" lang="en-US" altLang="en-US" sz="1900" dirty="0">
                <a:solidFill>
                  <a:srgbClr val="000000"/>
                </a:solidFill>
                <a:ea typeface="Times New Roman" panose="02020603050405020304" pitchFamily="18" charset="0"/>
              </a:rPr>
              <a:t>he TAC reject the proposed AS Methodology and:</a:t>
            </a:r>
          </a:p>
          <a:p>
            <a:pPr lvl="1">
              <a:spcBef>
                <a:spcPts val="900"/>
              </a:spcBef>
            </a:pPr>
            <a:r>
              <a:rPr kumimoji="0" lang="en-US" altLang="en-US" sz="1900" dirty="0">
                <a:solidFill>
                  <a:srgbClr val="000000"/>
                </a:solidFill>
                <a:ea typeface="Times New Roman" panose="02020603050405020304" pitchFamily="18" charset="0"/>
              </a:rPr>
              <a:t>Request that ERCOT revise it based on sound reliability modeling; or</a:t>
            </a:r>
          </a:p>
          <a:p>
            <a:pPr lvl="1">
              <a:spcBef>
                <a:spcPts val="900"/>
              </a:spcBef>
            </a:pPr>
            <a:r>
              <a:rPr kumimoji="0" lang="en-US" altLang="en-US" sz="1900" dirty="0">
                <a:solidFill>
                  <a:srgbClr val="000000"/>
                </a:solidFill>
                <a:ea typeface="Times New Roman" panose="02020603050405020304" pitchFamily="18" charset="0"/>
              </a:rPr>
              <a:t>Make short-term adjustments in the methodology for 2024 to mitigate the inefficient costs caused by the AS methodology.</a:t>
            </a:r>
            <a:endParaRPr kumimoji="0" lang="en-US" altLang="en-US" sz="1800" dirty="0">
              <a:solidFill>
                <a:srgbClr val="000000"/>
              </a:solidFill>
              <a:ea typeface="Times New Roman" panose="02020603050405020304" pitchFamily="18" charset="0"/>
            </a:endParaRPr>
          </a:p>
          <a:p>
            <a:pPr>
              <a:spcBef>
                <a:spcPts val="900"/>
              </a:spcBef>
            </a:pPr>
            <a:endParaRPr kumimoji="0" lang="en-US" altLang="en-US" sz="2000" dirty="0">
              <a:solidFill>
                <a:srgbClr val="000000"/>
              </a:solidFill>
              <a:ea typeface="Times New Roman" panose="02020603050405020304" pitchFamily="18" charset="0"/>
            </a:endParaRPr>
          </a:p>
        </p:txBody>
      </p:sp>
      <p:sp>
        <p:nvSpPr>
          <p:cNvPr id="4099" name="Rectangle 2"/>
          <p:cNvSpPr>
            <a:spLocks noGrp="1" noChangeArrowheads="1"/>
          </p:cNvSpPr>
          <p:nvPr>
            <p:ph type="title"/>
          </p:nvPr>
        </p:nvSpPr>
        <p:spPr/>
        <p:txBody>
          <a:bodyPr/>
          <a:lstStyle/>
          <a:p>
            <a:r>
              <a:rPr lang="en-US" altLang="en-US"/>
              <a:t>Introduction and Summary</a:t>
            </a:r>
            <a:endParaRPr lang="en-US" altLang="en-US">
              <a:solidFill>
                <a:srgbClr val="000082"/>
              </a:solidFill>
            </a:endParaRPr>
          </a:p>
        </p:txBody>
      </p:sp>
    </p:spTree>
    <p:extLst>
      <p:ext uri="{BB962C8B-B14F-4D97-AF65-F5344CB8AC3E}">
        <p14:creationId xmlns:p14="http://schemas.microsoft.com/office/powerpoint/2010/main" val="962020061"/>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100">
                                            <p:txEl>
                                              <p:pRg st="0" end="0"/>
                                            </p:txEl>
                                          </p:spTgt>
                                        </p:tgtEl>
                                        <p:attrNameLst>
                                          <p:attrName>style.visibility</p:attrName>
                                        </p:attrNameLst>
                                      </p:cBhvr>
                                      <p:to>
                                        <p:strVal val="visible"/>
                                      </p:to>
                                    </p:set>
                                    <p:animEffect transition="in" filter="fade">
                                      <p:cBhvr>
                                        <p:cTn id="7" dur="500"/>
                                        <p:tgtEl>
                                          <p:spTgt spid="410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100">
                                            <p:txEl>
                                              <p:pRg st="1" end="1"/>
                                            </p:txEl>
                                          </p:spTgt>
                                        </p:tgtEl>
                                        <p:attrNameLst>
                                          <p:attrName>style.visibility</p:attrName>
                                        </p:attrNameLst>
                                      </p:cBhvr>
                                      <p:to>
                                        <p:strVal val="visible"/>
                                      </p:to>
                                    </p:set>
                                    <p:animEffect transition="in" filter="fade">
                                      <p:cBhvr>
                                        <p:cTn id="10" dur="500"/>
                                        <p:tgtEl>
                                          <p:spTgt spid="4100">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100">
                                            <p:txEl>
                                              <p:pRg st="2" end="2"/>
                                            </p:txEl>
                                          </p:spTgt>
                                        </p:tgtEl>
                                        <p:attrNameLst>
                                          <p:attrName>style.visibility</p:attrName>
                                        </p:attrNameLst>
                                      </p:cBhvr>
                                      <p:to>
                                        <p:strVal val="visible"/>
                                      </p:to>
                                    </p:set>
                                    <p:animEffect transition="in" filter="fade">
                                      <p:cBhvr>
                                        <p:cTn id="13" dur="500"/>
                                        <p:tgtEl>
                                          <p:spTgt spid="4100">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100">
                                            <p:txEl>
                                              <p:pRg st="3" end="3"/>
                                            </p:txEl>
                                          </p:spTgt>
                                        </p:tgtEl>
                                        <p:attrNameLst>
                                          <p:attrName>style.visibility</p:attrName>
                                        </p:attrNameLst>
                                      </p:cBhvr>
                                      <p:to>
                                        <p:strVal val="visible"/>
                                      </p:to>
                                    </p:set>
                                    <p:animEffect transition="in" filter="fade">
                                      <p:cBhvr>
                                        <p:cTn id="16" dur="500"/>
                                        <p:tgtEl>
                                          <p:spTgt spid="4100">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100">
                                            <p:txEl>
                                              <p:pRg st="4" end="4"/>
                                            </p:txEl>
                                          </p:spTgt>
                                        </p:tgtEl>
                                        <p:attrNameLst>
                                          <p:attrName>style.visibility</p:attrName>
                                        </p:attrNameLst>
                                      </p:cBhvr>
                                      <p:to>
                                        <p:strVal val="visible"/>
                                      </p:to>
                                    </p:set>
                                    <p:animEffect transition="in" filter="fade">
                                      <p:cBhvr>
                                        <p:cTn id="19" dur="500"/>
                                        <p:tgtEl>
                                          <p:spTgt spid="4100">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100">
                                            <p:txEl>
                                              <p:pRg st="5" end="5"/>
                                            </p:txEl>
                                          </p:spTgt>
                                        </p:tgtEl>
                                        <p:attrNameLst>
                                          <p:attrName>style.visibility</p:attrName>
                                        </p:attrNameLst>
                                      </p:cBhvr>
                                      <p:to>
                                        <p:strVal val="visible"/>
                                      </p:to>
                                    </p:set>
                                    <p:animEffect transition="in" filter="fade">
                                      <p:cBhvr>
                                        <p:cTn id="22" dur="500"/>
                                        <p:tgtEl>
                                          <p:spTgt spid="4100">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100">
                                            <p:txEl>
                                              <p:pRg st="6" end="6"/>
                                            </p:txEl>
                                          </p:spTgt>
                                        </p:tgtEl>
                                        <p:attrNameLst>
                                          <p:attrName>style.visibility</p:attrName>
                                        </p:attrNameLst>
                                      </p:cBhvr>
                                      <p:to>
                                        <p:strVal val="visible"/>
                                      </p:to>
                                    </p:set>
                                    <p:animEffect transition="in" filter="fade">
                                      <p:cBhvr>
                                        <p:cTn id="25" dur="500"/>
                                        <p:tgtEl>
                                          <p:spTgt spid="410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3"/>
          <p:cNvSpPr>
            <a:spLocks noGrp="1" noChangeArrowheads="1"/>
          </p:cNvSpPr>
          <p:nvPr>
            <p:ph idx="1"/>
          </p:nvPr>
        </p:nvSpPr>
        <p:spPr>
          <a:xfrm>
            <a:off x="1442090" y="1878335"/>
            <a:ext cx="7680138" cy="4572000"/>
          </a:xfrm>
        </p:spPr>
        <p:txBody>
          <a:bodyPr lIns="91426" tIns="45713" rIns="91426" bIns="45713"/>
          <a:lstStyle/>
          <a:p>
            <a:pPr>
              <a:spcBef>
                <a:spcPts val="800"/>
              </a:spcBef>
            </a:pPr>
            <a:r>
              <a:rPr kumimoji="0" lang="en-US" altLang="en-US" sz="2000">
                <a:solidFill>
                  <a:srgbClr val="000000"/>
                </a:solidFill>
                <a:ea typeface="Times New Roman" panose="02020603050405020304" pitchFamily="18" charset="0"/>
              </a:rPr>
              <a:t>Given the costs, AS requirements should be based on valid reliability objectives – unfortunately, this is not the basis of the AS methodology.</a:t>
            </a:r>
            <a:endParaRPr kumimoji="0" lang="en-US" altLang="en-US" sz="1900">
              <a:solidFill>
                <a:srgbClr val="000000"/>
              </a:solidFill>
              <a:ea typeface="Times New Roman" panose="02020603050405020304" pitchFamily="18" charset="0"/>
            </a:endParaRPr>
          </a:p>
          <a:p>
            <a:pPr>
              <a:spcBef>
                <a:spcPts val="800"/>
              </a:spcBef>
            </a:pPr>
            <a:r>
              <a:rPr kumimoji="0" lang="en-US" altLang="en-US" sz="2000">
                <a:solidFill>
                  <a:srgbClr val="000000"/>
                </a:solidFill>
                <a:ea typeface="Times New Roman" panose="02020603050405020304" pitchFamily="18" charset="0"/>
              </a:rPr>
              <a:t>We monitor a number of other RTOs markets that each establish AS requirements for similar 10-minute and 30-minute reserve markets.</a:t>
            </a:r>
          </a:p>
          <a:p>
            <a:pPr lvl="1">
              <a:spcBef>
                <a:spcPts val="800"/>
              </a:spcBef>
            </a:pPr>
            <a:r>
              <a:rPr kumimoji="0" lang="en-US" altLang="en-US" sz="1900">
                <a:solidFill>
                  <a:srgbClr val="000000"/>
                </a:solidFill>
                <a:ea typeface="Times New Roman" panose="02020603050405020304" pitchFamily="18" charset="0"/>
              </a:rPr>
              <a:t>These RTOs establish which requirements based on the size of contingencies and other factors that create reliability risks.</a:t>
            </a:r>
          </a:p>
          <a:p>
            <a:pPr lvl="1">
              <a:spcBef>
                <a:spcPts val="800"/>
              </a:spcBef>
            </a:pPr>
            <a:r>
              <a:rPr kumimoji="0" lang="en-US" altLang="en-US" sz="1900">
                <a:solidFill>
                  <a:srgbClr val="000000"/>
                </a:solidFill>
                <a:ea typeface="Times New Roman" panose="02020603050405020304" pitchFamily="18" charset="0"/>
              </a:rPr>
              <a:t>Their reliability objectives are comparable to those in ERCOT.</a:t>
            </a:r>
            <a:endParaRPr kumimoji="0" lang="en-US" altLang="en-US" sz="1800">
              <a:solidFill>
                <a:srgbClr val="000000"/>
              </a:solidFill>
              <a:ea typeface="Times New Roman" panose="02020603050405020304" pitchFamily="18" charset="0"/>
            </a:endParaRPr>
          </a:p>
          <a:p>
            <a:pPr>
              <a:spcBef>
                <a:spcPts val="800"/>
              </a:spcBef>
            </a:pPr>
            <a:r>
              <a:rPr kumimoji="0" lang="en-US" altLang="en-US" sz="2000">
                <a:solidFill>
                  <a:srgbClr val="000000"/>
                </a:solidFill>
                <a:ea typeface="Times New Roman" panose="02020603050405020304" pitchFamily="18" charset="0"/>
              </a:rPr>
              <a:t>The figure compares ERCOT’s AS requirements to other markets we monitor.</a:t>
            </a:r>
          </a:p>
          <a:p>
            <a:pPr lvl="1">
              <a:spcBef>
                <a:spcPts val="800"/>
              </a:spcBef>
            </a:pPr>
            <a:r>
              <a:rPr kumimoji="0" lang="en-US" altLang="en-US" sz="1900">
                <a:solidFill>
                  <a:srgbClr val="000000"/>
                </a:solidFill>
                <a:ea typeface="Times New Roman" panose="02020603050405020304" pitchFamily="18" charset="0"/>
              </a:rPr>
              <a:t>It shows that ERCOT’s recent changes cause its requirements to be out-of-line with all other RTOs.</a:t>
            </a:r>
          </a:p>
          <a:p>
            <a:pPr lvl="1">
              <a:spcBef>
                <a:spcPts val="800"/>
              </a:spcBef>
            </a:pPr>
            <a:r>
              <a:rPr kumimoji="0" lang="en-US" altLang="en-US" sz="1900">
                <a:solidFill>
                  <a:srgbClr val="000000"/>
                </a:solidFill>
                <a:ea typeface="Times New Roman" panose="02020603050405020304" pitchFamily="18" charset="0"/>
              </a:rPr>
              <a:t>ERCOT’s 10-minute reserve requirements deviate most, which is most concerning since these resources are withheld from the market. </a:t>
            </a:r>
          </a:p>
          <a:p>
            <a:pPr marL="0" indent="0">
              <a:spcBef>
                <a:spcPts val="800"/>
              </a:spcBef>
              <a:buNone/>
            </a:pPr>
            <a:endParaRPr kumimoji="0" lang="en-US" altLang="en-US" sz="2000">
              <a:solidFill>
                <a:srgbClr val="000000"/>
              </a:solidFill>
              <a:ea typeface="Times New Roman" panose="02020603050405020304" pitchFamily="18" charset="0"/>
            </a:endParaRPr>
          </a:p>
          <a:p>
            <a:pPr>
              <a:spcBef>
                <a:spcPts val="800"/>
              </a:spcBef>
            </a:pPr>
            <a:endParaRPr kumimoji="0" lang="en-US" altLang="en-US" sz="2000">
              <a:solidFill>
                <a:srgbClr val="000000"/>
              </a:solidFill>
              <a:ea typeface="Times New Roman" panose="02020603050405020304" pitchFamily="18" charset="0"/>
            </a:endParaRPr>
          </a:p>
          <a:p>
            <a:pPr>
              <a:spcBef>
                <a:spcPts val="800"/>
              </a:spcBef>
            </a:pPr>
            <a:endParaRPr kumimoji="0" lang="en-US" altLang="en-US" sz="1900">
              <a:solidFill>
                <a:srgbClr val="000000"/>
              </a:solidFill>
              <a:ea typeface="Times New Roman" panose="02020603050405020304" pitchFamily="18" charset="0"/>
            </a:endParaRPr>
          </a:p>
        </p:txBody>
      </p:sp>
      <p:sp>
        <p:nvSpPr>
          <p:cNvPr id="4099" name="Rectangle 2"/>
          <p:cNvSpPr>
            <a:spLocks noGrp="1" noChangeArrowheads="1"/>
          </p:cNvSpPr>
          <p:nvPr>
            <p:ph type="title"/>
          </p:nvPr>
        </p:nvSpPr>
        <p:spPr/>
        <p:txBody>
          <a:bodyPr/>
          <a:lstStyle/>
          <a:p>
            <a:r>
              <a:rPr lang="en-US" altLang="en-US">
                <a:solidFill>
                  <a:srgbClr val="000082"/>
                </a:solidFill>
              </a:rPr>
              <a:t>Benchmarking ERCOT’s </a:t>
            </a:r>
            <a:br>
              <a:rPr lang="en-US" altLang="en-US">
                <a:solidFill>
                  <a:srgbClr val="000082"/>
                </a:solidFill>
              </a:rPr>
            </a:br>
            <a:r>
              <a:rPr lang="en-US" altLang="en-US">
                <a:solidFill>
                  <a:srgbClr val="000082"/>
                </a:solidFill>
              </a:rPr>
              <a:t>Operating Reserve Requirements</a:t>
            </a:r>
          </a:p>
        </p:txBody>
      </p:sp>
    </p:spTree>
    <p:extLst>
      <p:ext uri="{BB962C8B-B14F-4D97-AF65-F5344CB8AC3E}">
        <p14:creationId xmlns:p14="http://schemas.microsoft.com/office/powerpoint/2010/main" val="174712523"/>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100">
                                            <p:txEl>
                                              <p:pRg st="0" end="0"/>
                                            </p:txEl>
                                          </p:spTgt>
                                        </p:tgtEl>
                                        <p:attrNameLst>
                                          <p:attrName>style.visibility</p:attrName>
                                        </p:attrNameLst>
                                      </p:cBhvr>
                                      <p:to>
                                        <p:strVal val="visible"/>
                                      </p:to>
                                    </p:set>
                                    <p:animEffect transition="in" filter="fade">
                                      <p:cBhvr>
                                        <p:cTn id="7" dur="500"/>
                                        <p:tgtEl>
                                          <p:spTgt spid="410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100">
                                            <p:txEl>
                                              <p:pRg st="1" end="1"/>
                                            </p:txEl>
                                          </p:spTgt>
                                        </p:tgtEl>
                                        <p:attrNameLst>
                                          <p:attrName>style.visibility</p:attrName>
                                        </p:attrNameLst>
                                      </p:cBhvr>
                                      <p:to>
                                        <p:strVal val="visible"/>
                                      </p:to>
                                    </p:set>
                                    <p:animEffect transition="in" filter="fade">
                                      <p:cBhvr>
                                        <p:cTn id="10" dur="500"/>
                                        <p:tgtEl>
                                          <p:spTgt spid="4100">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100">
                                            <p:txEl>
                                              <p:pRg st="2" end="2"/>
                                            </p:txEl>
                                          </p:spTgt>
                                        </p:tgtEl>
                                        <p:attrNameLst>
                                          <p:attrName>style.visibility</p:attrName>
                                        </p:attrNameLst>
                                      </p:cBhvr>
                                      <p:to>
                                        <p:strVal val="visible"/>
                                      </p:to>
                                    </p:set>
                                    <p:animEffect transition="in" filter="fade">
                                      <p:cBhvr>
                                        <p:cTn id="13" dur="500"/>
                                        <p:tgtEl>
                                          <p:spTgt spid="4100">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100">
                                            <p:txEl>
                                              <p:pRg st="3" end="3"/>
                                            </p:txEl>
                                          </p:spTgt>
                                        </p:tgtEl>
                                        <p:attrNameLst>
                                          <p:attrName>style.visibility</p:attrName>
                                        </p:attrNameLst>
                                      </p:cBhvr>
                                      <p:to>
                                        <p:strVal val="visible"/>
                                      </p:to>
                                    </p:set>
                                    <p:animEffect transition="in" filter="fade">
                                      <p:cBhvr>
                                        <p:cTn id="16" dur="500"/>
                                        <p:tgtEl>
                                          <p:spTgt spid="4100">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100">
                                            <p:txEl>
                                              <p:pRg st="4" end="4"/>
                                            </p:txEl>
                                          </p:spTgt>
                                        </p:tgtEl>
                                        <p:attrNameLst>
                                          <p:attrName>style.visibility</p:attrName>
                                        </p:attrNameLst>
                                      </p:cBhvr>
                                      <p:to>
                                        <p:strVal val="visible"/>
                                      </p:to>
                                    </p:set>
                                    <p:animEffect transition="in" filter="fade">
                                      <p:cBhvr>
                                        <p:cTn id="19" dur="500"/>
                                        <p:tgtEl>
                                          <p:spTgt spid="4100">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100">
                                            <p:txEl>
                                              <p:pRg st="5" end="5"/>
                                            </p:txEl>
                                          </p:spTgt>
                                        </p:tgtEl>
                                        <p:attrNameLst>
                                          <p:attrName>style.visibility</p:attrName>
                                        </p:attrNameLst>
                                      </p:cBhvr>
                                      <p:to>
                                        <p:strVal val="visible"/>
                                      </p:to>
                                    </p:set>
                                    <p:animEffect transition="in" filter="fade">
                                      <p:cBhvr>
                                        <p:cTn id="22" dur="500"/>
                                        <p:tgtEl>
                                          <p:spTgt spid="4100">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100">
                                            <p:txEl>
                                              <p:pRg st="6" end="6"/>
                                            </p:txEl>
                                          </p:spTgt>
                                        </p:tgtEl>
                                        <p:attrNameLst>
                                          <p:attrName>style.visibility</p:attrName>
                                        </p:attrNameLst>
                                      </p:cBhvr>
                                      <p:to>
                                        <p:strVal val="visible"/>
                                      </p:to>
                                    </p:set>
                                    <p:animEffect transition="in" filter="fade">
                                      <p:cBhvr>
                                        <p:cTn id="25" dur="500"/>
                                        <p:tgtEl>
                                          <p:spTgt spid="410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altLang="en-US"/>
              <a:t>AS Procurements</a:t>
            </a:r>
            <a:br>
              <a:rPr lang="en-US" altLang="en-US"/>
            </a:br>
            <a:r>
              <a:rPr lang="en-US" altLang="en-US"/>
              <a:t>ERCOT vs. Other Markets</a:t>
            </a:r>
            <a:endParaRPr lang="en-US" altLang="en-US">
              <a:solidFill>
                <a:srgbClr val="000082"/>
              </a:solidFill>
            </a:endParaRPr>
          </a:p>
        </p:txBody>
      </p:sp>
      <p:pic>
        <p:nvPicPr>
          <p:cNvPr id="11" name="Picture 10">
            <a:extLst>
              <a:ext uri="{FF2B5EF4-FFF2-40B4-BE49-F238E27FC236}">
                <a16:creationId xmlns:a16="http://schemas.microsoft.com/office/drawing/2014/main" id="{BB56AE0F-7837-A259-09E5-17277CC75B03}"/>
              </a:ext>
            </a:extLst>
          </p:cNvPr>
          <p:cNvPicPr>
            <a:picLocks noChangeAspect="1"/>
          </p:cNvPicPr>
          <p:nvPr/>
        </p:nvPicPr>
        <p:blipFill>
          <a:blip r:embed="rId3"/>
          <a:stretch>
            <a:fillRect/>
          </a:stretch>
        </p:blipFill>
        <p:spPr>
          <a:xfrm>
            <a:off x="1523693" y="1684651"/>
            <a:ext cx="7620307" cy="5014175"/>
          </a:xfrm>
          <a:prstGeom prst="rect">
            <a:avLst/>
          </a:prstGeom>
        </p:spPr>
      </p:pic>
    </p:spTree>
    <p:extLst>
      <p:ext uri="{BB962C8B-B14F-4D97-AF65-F5344CB8AC3E}">
        <p14:creationId xmlns:p14="http://schemas.microsoft.com/office/powerpoint/2010/main" val="2181435851"/>
      </p:ext>
    </p:extLst>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3"/>
          <p:cNvSpPr>
            <a:spLocks noGrp="1" noChangeArrowheads="1"/>
          </p:cNvSpPr>
          <p:nvPr>
            <p:ph idx="1"/>
          </p:nvPr>
        </p:nvSpPr>
        <p:spPr>
          <a:xfrm>
            <a:off x="1442090" y="1802133"/>
            <a:ext cx="7680138" cy="4572000"/>
          </a:xfrm>
        </p:spPr>
        <p:txBody>
          <a:bodyPr lIns="91426" tIns="45713" rIns="91426" bIns="45713"/>
          <a:lstStyle/>
          <a:p>
            <a:r>
              <a:rPr kumimoji="0" lang="en-US" altLang="en-US" sz="2000">
                <a:solidFill>
                  <a:srgbClr val="000000"/>
                </a:solidFill>
                <a:ea typeface="Times New Roman" panose="02020603050405020304" pitchFamily="18" charset="0"/>
              </a:rPr>
              <a:t>The AS methodology should be based on quantifiable reliability risks.</a:t>
            </a:r>
            <a:endParaRPr kumimoji="0" lang="en-US" altLang="en-US" sz="1900">
              <a:solidFill>
                <a:srgbClr val="000000"/>
              </a:solidFill>
              <a:ea typeface="Times New Roman" panose="02020603050405020304" pitchFamily="18" charset="0"/>
            </a:endParaRPr>
          </a:p>
          <a:p>
            <a:pPr lvl="1"/>
            <a:r>
              <a:rPr kumimoji="0" lang="en-US" altLang="en-US" sz="1900">
                <a:solidFill>
                  <a:srgbClr val="000000"/>
                </a:solidFill>
                <a:ea typeface="Times New Roman" panose="02020603050405020304" pitchFamily="18" charset="0"/>
              </a:rPr>
              <a:t>Reliability risks are caused by system contingencies and other uncertainties.</a:t>
            </a:r>
          </a:p>
          <a:p>
            <a:pPr lvl="1"/>
            <a:r>
              <a:rPr kumimoji="0" lang="en-US" altLang="en-US" sz="1900">
                <a:solidFill>
                  <a:srgbClr val="000000"/>
                </a:solidFill>
                <a:ea typeface="Times New Roman" panose="02020603050405020304" pitchFamily="18" charset="0"/>
              </a:rPr>
              <a:t>Reliability risk can be measured by a “loss of load probability” that is produced by stochastic modeling of contingencies and uncertainties. </a:t>
            </a:r>
          </a:p>
          <a:p>
            <a:pPr lvl="1"/>
            <a:r>
              <a:rPr kumimoji="0" lang="en-US" altLang="en-US" sz="1900">
                <a:solidFill>
                  <a:srgbClr val="000000"/>
                </a:solidFill>
                <a:ea typeface="Times New Roman" panose="02020603050405020304" pitchFamily="18" charset="0"/>
              </a:rPr>
              <a:t>Reasonable AS requirements must be based on:</a:t>
            </a:r>
          </a:p>
          <a:p>
            <a:pPr lvl="2"/>
            <a:r>
              <a:rPr kumimoji="0" lang="en-US" altLang="en-US" sz="1800">
                <a:solidFill>
                  <a:srgbClr val="000000"/>
                </a:solidFill>
                <a:ea typeface="Times New Roman" panose="02020603050405020304" pitchFamily="18" charset="0"/>
              </a:rPr>
              <a:t>Reducing the </a:t>
            </a:r>
            <a:r>
              <a:rPr kumimoji="0" lang="en-US" altLang="en-US" sz="1800" i="1">
                <a:solidFill>
                  <a:srgbClr val="000000"/>
                </a:solidFill>
                <a:ea typeface="Times New Roman" panose="02020603050405020304" pitchFamily="18" charset="0"/>
              </a:rPr>
              <a:t>loss of load probability</a:t>
            </a:r>
            <a:r>
              <a:rPr kumimoji="0" lang="en-US" altLang="en-US" sz="1800">
                <a:solidFill>
                  <a:srgbClr val="000000"/>
                </a:solidFill>
                <a:ea typeface="Times New Roman" panose="02020603050405020304" pitchFamily="18" charset="0"/>
              </a:rPr>
              <a:t>; and</a:t>
            </a:r>
          </a:p>
          <a:p>
            <a:pPr lvl="2"/>
            <a:r>
              <a:rPr kumimoji="0" lang="en-US" altLang="en-US" sz="1800">
                <a:solidFill>
                  <a:srgbClr val="000000"/>
                </a:solidFill>
                <a:ea typeface="Times New Roman" panose="02020603050405020304" pitchFamily="18" charset="0"/>
              </a:rPr>
              <a:t>The value of this reduction is based on the </a:t>
            </a:r>
            <a:r>
              <a:rPr kumimoji="0" lang="en-US" altLang="en-US" sz="1800" i="1">
                <a:solidFill>
                  <a:srgbClr val="000000"/>
                </a:solidFill>
                <a:ea typeface="Times New Roman" panose="02020603050405020304" pitchFamily="18" charset="0"/>
              </a:rPr>
              <a:t>value of lost load</a:t>
            </a:r>
            <a:r>
              <a:rPr kumimoji="0" lang="en-US" altLang="en-US" sz="1800">
                <a:solidFill>
                  <a:srgbClr val="000000"/>
                </a:solidFill>
                <a:ea typeface="Times New Roman" panose="02020603050405020304" pitchFamily="18" charset="0"/>
              </a:rPr>
              <a:t>.</a:t>
            </a:r>
          </a:p>
          <a:p>
            <a:r>
              <a:rPr kumimoji="0" lang="en-US" altLang="en-US" sz="2000">
                <a:solidFill>
                  <a:srgbClr val="000000"/>
                </a:solidFill>
                <a:ea typeface="Times New Roman" panose="02020603050405020304" pitchFamily="18" charset="0"/>
              </a:rPr>
              <a:t>The next figure shows such a curve that we estimated for MISO’s 10-minute reserves – it is based on a VOLL = $25,000 per MWh.</a:t>
            </a:r>
          </a:p>
          <a:p>
            <a:r>
              <a:rPr kumimoji="0" lang="en-US" altLang="en-US" sz="2000">
                <a:solidFill>
                  <a:srgbClr val="000000"/>
                </a:solidFill>
                <a:ea typeface="Times New Roman" panose="02020603050405020304" pitchFamily="18" charset="0"/>
              </a:rPr>
              <a:t>It shows that the marginal value of the operating reserves falls as the quantity of reserves held increases.</a:t>
            </a:r>
          </a:p>
          <a:p>
            <a:pPr lvl="1"/>
            <a:r>
              <a:rPr kumimoji="0" lang="en-US" altLang="en-US" sz="1900">
                <a:solidFill>
                  <a:srgbClr val="000000"/>
                </a:solidFill>
                <a:ea typeface="Times New Roman" panose="02020603050405020304" pitchFamily="18" charset="0"/>
              </a:rPr>
              <a:t>MISO requirements is set at a point where the reserves have a value of roughly $500/MWh.</a:t>
            </a:r>
          </a:p>
          <a:p>
            <a:endParaRPr kumimoji="0" lang="en-US" altLang="en-US" sz="1900">
              <a:solidFill>
                <a:srgbClr val="000000"/>
              </a:solidFill>
              <a:ea typeface="Times New Roman" panose="02020603050405020304" pitchFamily="18" charset="0"/>
            </a:endParaRPr>
          </a:p>
        </p:txBody>
      </p:sp>
      <p:sp>
        <p:nvSpPr>
          <p:cNvPr id="4099" name="Rectangle 2"/>
          <p:cNvSpPr>
            <a:spLocks noGrp="1" noChangeArrowheads="1"/>
          </p:cNvSpPr>
          <p:nvPr>
            <p:ph type="title"/>
          </p:nvPr>
        </p:nvSpPr>
        <p:spPr/>
        <p:txBody>
          <a:bodyPr/>
          <a:lstStyle/>
          <a:p>
            <a:r>
              <a:rPr lang="en-US" altLang="en-US">
                <a:solidFill>
                  <a:srgbClr val="000082"/>
                </a:solidFill>
              </a:rPr>
              <a:t>Determining the Value of Operating </a:t>
            </a:r>
            <a:br>
              <a:rPr lang="en-US" altLang="en-US">
                <a:solidFill>
                  <a:srgbClr val="000082"/>
                </a:solidFill>
              </a:rPr>
            </a:br>
            <a:r>
              <a:rPr lang="en-US" altLang="en-US">
                <a:solidFill>
                  <a:srgbClr val="000082"/>
                </a:solidFill>
              </a:rPr>
              <a:t>Reserve Requirement Levels</a:t>
            </a:r>
          </a:p>
        </p:txBody>
      </p:sp>
    </p:spTree>
    <p:extLst>
      <p:ext uri="{BB962C8B-B14F-4D97-AF65-F5344CB8AC3E}">
        <p14:creationId xmlns:p14="http://schemas.microsoft.com/office/powerpoint/2010/main" val="1386719517"/>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100">
                                            <p:txEl>
                                              <p:pRg st="0" end="0"/>
                                            </p:txEl>
                                          </p:spTgt>
                                        </p:tgtEl>
                                        <p:attrNameLst>
                                          <p:attrName>style.visibility</p:attrName>
                                        </p:attrNameLst>
                                      </p:cBhvr>
                                      <p:to>
                                        <p:strVal val="visible"/>
                                      </p:to>
                                    </p:set>
                                    <p:animEffect transition="in" filter="fade">
                                      <p:cBhvr>
                                        <p:cTn id="7" dur="500"/>
                                        <p:tgtEl>
                                          <p:spTgt spid="410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100">
                                            <p:txEl>
                                              <p:pRg st="1" end="1"/>
                                            </p:txEl>
                                          </p:spTgt>
                                        </p:tgtEl>
                                        <p:attrNameLst>
                                          <p:attrName>style.visibility</p:attrName>
                                        </p:attrNameLst>
                                      </p:cBhvr>
                                      <p:to>
                                        <p:strVal val="visible"/>
                                      </p:to>
                                    </p:set>
                                    <p:animEffect transition="in" filter="fade">
                                      <p:cBhvr>
                                        <p:cTn id="10" dur="500"/>
                                        <p:tgtEl>
                                          <p:spTgt spid="4100">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100">
                                            <p:txEl>
                                              <p:pRg st="2" end="2"/>
                                            </p:txEl>
                                          </p:spTgt>
                                        </p:tgtEl>
                                        <p:attrNameLst>
                                          <p:attrName>style.visibility</p:attrName>
                                        </p:attrNameLst>
                                      </p:cBhvr>
                                      <p:to>
                                        <p:strVal val="visible"/>
                                      </p:to>
                                    </p:set>
                                    <p:animEffect transition="in" filter="fade">
                                      <p:cBhvr>
                                        <p:cTn id="13" dur="500"/>
                                        <p:tgtEl>
                                          <p:spTgt spid="4100">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100">
                                            <p:txEl>
                                              <p:pRg st="3" end="3"/>
                                            </p:txEl>
                                          </p:spTgt>
                                        </p:tgtEl>
                                        <p:attrNameLst>
                                          <p:attrName>style.visibility</p:attrName>
                                        </p:attrNameLst>
                                      </p:cBhvr>
                                      <p:to>
                                        <p:strVal val="visible"/>
                                      </p:to>
                                    </p:set>
                                    <p:animEffect transition="in" filter="fade">
                                      <p:cBhvr>
                                        <p:cTn id="16" dur="500"/>
                                        <p:tgtEl>
                                          <p:spTgt spid="4100">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100">
                                            <p:txEl>
                                              <p:pRg st="4" end="4"/>
                                            </p:txEl>
                                          </p:spTgt>
                                        </p:tgtEl>
                                        <p:attrNameLst>
                                          <p:attrName>style.visibility</p:attrName>
                                        </p:attrNameLst>
                                      </p:cBhvr>
                                      <p:to>
                                        <p:strVal val="visible"/>
                                      </p:to>
                                    </p:set>
                                    <p:animEffect transition="in" filter="fade">
                                      <p:cBhvr>
                                        <p:cTn id="19" dur="500"/>
                                        <p:tgtEl>
                                          <p:spTgt spid="4100">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100">
                                            <p:txEl>
                                              <p:pRg st="5" end="5"/>
                                            </p:txEl>
                                          </p:spTgt>
                                        </p:tgtEl>
                                        <p:attrNameLst>
                                          <p:attrName>style.visibility</p:attrName>
                                        </p:attrNameLst>
                                      </p:cBhvr>
                                      <p:to>
                                        <p:strVal val="visible"/>
                                      </p:to>
                                    </p:set>
                                    <p:animEffect transition="in" filter="fade">
                                      <p:cBhvr>
                                        <p:cTn id="22" dur="500"/>
                                        <p:tgtEl>
                                          <p:spTgt spid="4100">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100">
                                            <p:txEl>
                                              <p:pRg st="6" end="6"/>
                                            </p:txEl>
                                          </p:spTgt>
                                        </p:tgtEl>
                                        <p:attrNameLst>
                                          <p:attrName>style.visibility</p:attrName>
                                        </p:attrNameLst>
                                      </p:cBhvr>
                                      <p:to>
                                        <p:strVal val="visible"/>
                                      </p:to>
                                    </p:set>
                                    <p:animEffect transition="in" filter="fade">
                                      <p:cBhvr>
                                        <p:cTn id="25" dur="500"/>
                                        <p:tgtEl>
                                          <p:spTgt spid="4100">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100">
                                            <p:txEl>
                                              <p:pRg st="7" end="7"/>
                                            </p:txEl>
                                          </p:spTgt>
                                        </p:tgtEl>
                                        <p:attrNameLst>
                                          <p:attrName>style.visibility</p:attrName>
                                        </p:attrNameLst>
                                      </p:cBhvr>
                                      <p:to>
                                        <p:strVal val="visible"/>
                                      </p:to>
                                    </p:set>
                                    <p:animEffect transition="in" filter="fade">
                                      <p:cBhvr>
                                        <p:cTn id="28" dur="500"/>
                                        <p:tgtEl>
                                          <p:spTgt spid="4100">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100">
                                            <p:txEl>
                                              <p:pRg st="8" end="8"/>
                                            </p:txEl>
                                          </p:spTgt>
                                        </p:tgtEl>
                                        <p:attrNameLst>
                                          <p:attrName>style.visibility</p:attrName>
                                        </p:attrNameLst>
                                      </p:cBhvr>
                                      <p:to>
                                        <p:strVal val="visible"/>
                                      </p:to>
                                    </p:set>
                                    <p:animEffect transition="in" filter="fade">
                                      <p:cBhvr>
                                        <p:cTn id="31" dur="500"/>
                                        <p:tgtEl>
                                          <p:spTgt spid="410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altLang="en-US"/>
              <a:t>The Reliability Value of 10-Minute Reserves</a:t>
            </a:r>
            <a:endParaRPr lang="en-US" altLang="en-US">
              <a:solidFill>
                <a:srgbClr val="000082"/>
              </a:solidFill>
            </a:endParaRPr>
          </a:p>
        </p:txBody>
      </p:sp>
      <p:pic>
        <p:nvPicPr>
          <p:cNvPr id="4" name="Picture 3">
            <a:extLst>
              <a:ext uri="{FF2B5EF4-FFF2-40B4-BE49-F238E27FC236}">
                <a16:creationId xmlns:a16="http://schemas.microsoft.com/office/drawing/2014/main" id="{B7CB0636-D39A-BD66-7377-214BE8EC0AF1}"/>
              </a:ext>
            </a:extLst>
          </p:cNvPr>
          <p:cNvPicPr>
            <a:picLocks noChangeAspect="1"/>
          </p:cNvPicPr>
          <p:nvPr/>
        </p:nvPicPr>
        <p:blipFill>
          <a:blip r:embed="rId3"/>
          <a:stretch>
            <a:fillRect/>
          </a:stretch>
        </p:blipFill>
        <p:spPr>
          <a:xfrm>
            <a:off x="1480566" y="1875375"/>
            <a:ext cx="7641662" cy="4596162"/>
          </a:xfrm>
          <a:prstGeom prst="rect">
            <a:avLst/>
          </a:prstGeom>
        </p:spPr>
      </p:pic>
    </p:spTree>
    <p:extLst>
      <p:ext uri="{BB962C8B-B14F-4D97-AF65-F5344CB8AC3E}">
        <p14:creationId xmlns:p14="http://schemas.microsoft.com/office/powerpoint/2010/main" val="516572663"/>
      </p:ext>
    </p:extLst>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3"/>
          <p:cNvSpPr>
            <a:spLocks noGrp="1" noChangeArrowheads="1"/>
          </p:cNvSpPr>
          <p:nvPr>
            <p:ph idx="1"/>
          </p:nvPr>
        </p:nvSpPr>
        <p:spPr>
          <a:xfrm>
            <a:off x="1442090" y="1802133"/>
            <a:ext cx="7680138" cy="4572000"/>
          </a:xfrm>
        </p:spPr>
        <p:txBody>
          <a:bodyPr lIns="91426" tIns="45713" rIns="91426" bIns="45713" anchor="t"/>
          <a:lstStyle/>
          <a:p>
            <a:pPr>
              <a:spcBef>
                <a:spcPts val="400"/>
              </a:spcBef>
            </a:pPr>
            <a:r>
              <a:rPr kumimoji="0" lang="en-US" altLang="en-US" sz="2000" dirty="0">
                <a:ea typeface="Times New Roman" panose="02020603050405020304" pitchFamily="18" charset="0"/>
              </a:rPr>
              <a:t>ERCOT’s AS methodology proposes that multiple classes of reserves be based historical average quantities (e.g., net load forecast errors).</a:t>
            </a:r>
            <a:endParaRPr kumimoji="0" lang="en-US" altLang="en-US" sz="1900" dirty="0">
              <a:ea typeface="Times New Roman" panose="02020603050405020304" pitchFamily="18" charset="0"/>
            </a:endParaRPr>
          </a:p>
          <a:p>
            <a:pPr lvl="1" indent="-280670">
              <a:spcBef>
                <a:spcPts val="400"/>
              </a:spcBef>
            </a:pPr>
            <a:r>
              <a:rPr kumimoji="0" lang="en-US" altLang="en-US" sz="1900" dirty="0">
                <a:ea typeface="Times New Roman" panose="02020603050405020304" pitchFamily="18" charset="0"/>
              </a:rPr>
              <a:t>This is not consistent with a probabilistic quantification of the reliability risks the reserves are intended to address.</a:t>
            </a:r>
            <a:endParaRPr lang="en-US" altLang="en-US" sz="1900" dirty="0">
              <a:ea typeface="Times New Roman" panose="02020603050405020304" pitchFamily="18" charset="0"/>
              <a:cs typeface="Times New Roman"/>
            </a:endParaRPr>
          </a:p>
          <a:p>
            <a:pPr>
              <a:spcBef>
                <a:spcPts val="400"/>
              </a:spcBef>
            </a:pPr>
            <a:r>
              <a:rPr kumimoji="0" lang="en-US" altLang="en-US" sz="2000" dirty="0">
                <a:ea typeface="Times New Roman" panose="02020603050405020304" pitchFamily="18" charset="0"/>
              </a:rPr>
              <a:t>We used ERCOT data to quantify the LOLP and value of ECRS based on the probability of forced outages for all of ERCOT’s generators, as well as load and intermittent generation forecast errors.</a:t>
            </a:r>
            <a:endParaRPr lang="en-US" altLang="en-US" sz="2000" dirty="0">
              <a:ea typeface="Times New Roman" panose="02020603050405020304" pitchFamily="18" charset="0"/>
              <a:cs typeface="Times New Roman"/>
            </a:endParaRPr>
          </a:p>
          <a:p>
            <a:pPr>
              <a:spcBef>
                <a:spcPts val="400"/>
              </a:spcBef>
            </a:pPr>
            <a:r>
              <a:rPr kumimoji="0" lang="en-US" altLang="en-US" sz="2000" dirty="0">
                <a:ea typeface="Times New Roman" panose="02020603050405020304" pitchFamily="18" charset="0"/>
              </a:rPr>
              <a:t>The next figure shows the marginal LOLP with no ECRS purchased and with the full ECRS procurement, as well as the total value of the reduction in LOLP assuming a VOLL of $20,000 per MW:</a:t>
            </a:r>
          </a:p>
          <a:p>
            <a:pPr lvl="1" indent="-280670">
              <a:spcBef>
                <a:spcPts val="400"/>
              </a:spcBef>
            </a:pPr>
            <a:r>
              <a:rPr kumimoji="0" lang="en-US" altLang="en-US" sz="1900" dirty="0">
                <a:ea typeface="Times New Roman" panose="02020603050405020304" pitchFamily="18" charset="0"/>
              </a:rPr>
              <a:t>There were no material risks of load shedding this summer, despite the hot weather and high load.</a:t>
            </a:r>
            <a:endParaRPr lang="en-US" altLang="en-US" sz="1900" dirty="0">
              <a:ea typeface="Times New Roman" panose="02020603050405020304" pitchFamily="18" charset="0"/>
              <a:cs typeface="Times New Roman"/>
            </a:endParaRPr>
          </a:p>
          <a:p>
            <a:pPr lvl="1" indent="-280670">
              <a:spcBef>
                <a:spcPts val="400"/>
              </a:spcBef>
            </a:pPr>
            <a:r>
              <a:rPr kumimoji="0" lang="en-US" altLang="en-US" sz="1900" dirty="0">
                <a:ea typeface="Times New Roman" panose="02020603050405020304" pitchFamily="18" charset="0"/>
              </a:rPr>
              <a:t>Modest amounts of ECRS address loss of load probabilities generally ranging from 0 to 0.2%, producing values averaging $16/MWh.</a:t>
            </a:r>
            <a:endParaRPr lang="en-US" altLang="en-US" sz="1900" dirty="0">
              <a:ea typeface="Times New Roman" panose="02020603050405020304" pitchFamily="18" charset="0"/>
              <a:cs typeface="Times New Roman"/>
            </a:endParaRPr>
          </a:p>
          <a:p>
            <a:pPr lvl="1" indent="-280670">
              <a:spcBef>
                <a:spcPts val="400"/>
              </a:spcBef>
            </a:pPr>
            <a:r>
              <a:rPr kumimoji="0" lang="en-US" altLang="en-US" sz="1900" dirty="0">
                <a:ea typeface="Times New Roman" panose="02020603050405020304" pitchFamily="18" charset="0"/>
              </a:rPr>
              <a:t>The marginal value of the full ECRS procurement is close to zero.</a:t>
            </a:r>
            <a:endParaRPr lang="en-US" altLang="en-US" sz="1900" dirty="0">
              <a:ea typeface="Times New Roman" panose="02020603050405020304" pitchFamily="18" charset="0"/>
              <a:cs typeface="Times New Roman"/>
            </a:endParaRPr>
          </a:p>
          <a:p>
            <a:pPr marL="347345" lvl="1" indent="0">
              <a:spcBef>
                <a:spcPts val="400"/>
              </a:spcBef>
              <a:buNone/>
            </a:pPr>
            <a:endParaRPr lang="en-US" altLang="en-US" sz="1900" dirty="0">
              <a:ea typeface="Times New Roman" panose="02020603050405020304" pitchFamily="18" charset="0"/>
              <a:cs typeface="Times New Roman"/>
            </a:endParaRPr>
          </a:p>
          <a:p>
            <a:pPr lvl="1" indent="-280670">
              <a:spcBef>
                <a:spcPts val="400"/>
              </a:spcBef>
            </a:pPr>
            <a:endParaRPr lang="en-US" altLang="en-US" sz="1900" dirty="0">
              <a:ea typeface="Times New Roman" panose="02020603050405020304" pitchFamily="18" charset="0"/>
              <a:cs typeface="Times New Roman"/>
            </a:endParaRPr>
          </a:p>
          <a:p>
            <a:pPr>
              <a:spcBef>
                <a:spcPts val="400"/>
              </a:spcBef>
            </a:pPr>
            <a:endParaRPr kumimoji="0" lang="en-US" altLang="en-US" sz="2000" dirty="0">
              <a:ea typeface="Times New Roman" panose="02020603050405020304" pitchFamily="18" charset="0"/>
            </a:endParaRPr>
          </a:p>
        </p:txBody>
      </p:sp>
      <p:sp>
        <p:nvSpPr>
          <p:cNvPr id="4099" name="Rectangle 2"/>
          <p:cNvSpPr>
            <a:spLocks noGrp="1" noChangeArrowheads="1"/>
          </p:cNvSpPr>
          <p:nvPr>
            <p:ph type="title"/>
          </p:nvPr>
        </p:nvSpPr>
        <p:spPr/>
        <p:txBody>
          <a:bodyPr/>
          <a:lstStyle/>
          <a:p>
            <a:r>
              <a:rPr lang="en-US" altLang="en-US">
                <a:solidFill>
                  <a:srgbClr val="000082"/>
                </a:solidFill>
              </a:rPr>
              <a:t>Establishing Reliability-Based </a:t>
            </a:r>
            <a:br>
              <a:rPr lang="en-US" altLang="en-US">
                <a:solidFill>
                  <a:srgbClr val="000082"/>
                </a:solidFill>
              </a:rPr>
            </a:br>
            <a:r>
              <a:rPr lang="en-US" altLang="en-US">
                <a:solidFill>
                  <a:srgbClr val="000082"/>
                </a:solidFill>
              </a:rPr>
              <a:t>ECRS Requirements</a:t>
            </a:r>
          </a:p>
        </p:txBody>
      </p:sp>
    </p:spTree>
    <p:extLst>
      <p:ext uri="{BB962C8B-B14F-4D97-AF65-F5344CB8AC3E}">
        <p14:creationId xmlns:p14="http://schemas.microsoft.com/office/powerpoint/2010/main" val="1929664570"/>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100">
                                            <p:txEl>
                                              <p:pRg st="0" end="0"/>
                                            </p:txEl>
                                          </p:spTgt>
                                        </p:tgtEl>
                                        <p:attrNameLst>
                                          <p:attrName>style.visibility</p:attrName>
                                        </p:attrNameLst>
                                      </p:cBhvr>
                                      <p:to>
                                        <p:strVal val="visible"/>
                                      </p:to>
                                    </p:set>
                                    <p:animEffect transition="in" filter="fade">
                                      <p:cBhvr>
                                        <p:cTn id="7" dur="500"/>
                                        <p:tgtEl>
                                          <p:spTgt spid="410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100">
                                            <p:txEl>
                                              <p:pRg st="1" end="1"/>
                                            </p:txEl>
                                          </p:spTgt>
                                        </p:tgtEl>
                                        <p:attrNameLst>
                                          <p:attrName>style.visibility</p:attrName>
                                        </p:attrNameLst>
                                      </p:cBhvr>
                                      <p:to>
                                        <p:strVal val="visible"/>
                                      </p:to>
                                    </p:set>
                                    <p:animEffect transition="in" filter="fade">
                                      <p:cBhvr>
                                        <p:cTn id="10" dur="500"/>
                                        <p:tgtEl>
                                          <p:spTgt spid="4100">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100">
                                            <p:txEl>
                                              <p:pRg st="2" end="2"/>
                                            </p:txEl>
                                          </p:spTgt>
                                        </p:tgtEl>
                                        <p:attrNameLst>
                                          <p:attrName>style.visibility</p:attrName>
                                        </p:attrNameLst>
                                      </p:cBhvr>
                                      <p:to>
                                        <p:strVal val="visible"/>
                                      </p:to>
                                    </p:set>
                                    <p:animEffect transition="in" filter="fade">
                                      <p:cBhvr>
                                        <p:cTn id="13" dur="500"/>
                                        <p:tgtEl>
                                          <p:spTgt spid="4100">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100">
                                            <p:txEl>
                                              <p:pRg st="3" end="3"/>
                                            </p:txEl>
                                          </p:spTgt>
                                        </p:tgtEl>
                                        <p:attrNameLst>
                                          <p:attrName>style.visibility</p:attrName>
                                        </p:attrNameLst>
                                      </p:cBhvr>
                                      <p:to>
                                        <p:strVal val="visible"/>
                                      </p:to>
                                    </p:set>
                                    <p:animEffect transition="in" filter="fade">
                                      <p:cBhvr>
                                        <p:cTn id="16" dur="500"/>
                                        <p:tgtEl>
                                          <p:spTgt spid="4100">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100">
                                            <p:txEl>
                                              <p:pRg st="4" end="4"/>
                                            </p:txEl>
                                          </p:spTgt>
                                        </p:tgtEl>
                                        <p:attrNameLst>
                                          <p:attrName>style.visibility</p:attrName>
                                        </p:attrNameLst>
                                      </p:cBhvr>
                                      <p:to>
                                        <p:strVal val="visible"/>
                                      </p:to>
                                    </p:set>
                                    <p:animEffect transition="in" filter="fade">
                                      <p:cBhvr>
                                        <p:cTn id="19" dur="500"/>
                                        <p:tgtEl>
                                          <p:spTgt spid="4100">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100">
                                            <p:txEl>
                                              <p:pRg st="5" end="5"/>
                                            </p:txEl>
                                          </p:spTgt>
                                        </p:tgtEl>
                                        <p:attrNameLst>
                                          <p:attrName>style.visibility</p:attrName>
                                        </p:attrNameLst>
                                      </p:cBhvr>
                                      <p:to>
                                        <p:strVal val="visible"/>
                                      </p:to>
                                    </p:set>
                                    <p:animEffect transition="in" filter="fade">
                                      <p:cBhvr>
                                        <p:cTn id="22" dur="500"/>
                                        <p:tgtEl>
                                          <p:spTgt spid="4100">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100">
                                            <p:txEl>
                                              <p:pRg st="6" end="6"/>
                                            </p:txEl>
                                          </p:spTgt>
                                        </p:tgtEl>
                                        <p:attrNameLst>
                                          <p:attrName>style.visibility</p:attrName>
                                        </p:attrNameLst>
                                      </p:cBhvr>
                                      <p:to>
                                        <p:strVal val="visible"/>
                                      </p:to>
                                    </p:set>
                                    <p:animEffect transition="in" filter="fade">
                                      <p:cBhvr>
                                        <p:cTn id="25" dur="500"/>
                                        <p:tgtEl>
                                          <p:spTgt spid="410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altLang="en-US" dirty="0"/>
              <a:t>The Reliability Value of 10-Minute Reserves</a:t>
            </a:r>
            <a:endParaRPr lang="en-US" altLang="en-US" dirty="0">
              <a:solidFill>
                <a:srgbClr val="000082"/>
              </a:solidFill>
            </a:endParaRPr>
          </a:p>
        </p:txBody>
      </p:sp>
      <p:pic>
        <p:nvPicPr>
          <p:cNvPr id="3" name="Picture 2">
            <a:extLst>
              <a:ext uri="{FF2B5EF4-FFF2-40B4-BE49-F238E27FC236}">
                <a16:creationId xmlns:a16="http://schemas.microsoft.com/office/drawing/2014/main" id="{B08001FA-1420-56F5-11C7-9D1CFBB1CCAA}"/>
              </a:ext>
            </a:extLst>
          </p:cNvPr>
          <p:cNvPicPr>
            <a:picLocks noChangeAspect="1"/>
          </p:cNvPicPr>
          <p:nvPr/>
        </p:nvPicPr>
        <p:blipFill>
          <a:blip r:embed="rId3"/>
          <a:stretch>
            <a:fillRect/>
          </a:stretch>
        </p:blipFill>
        <p:spPr>
          <a:xfrm>
            <a:off x="1496529" y="1803402"/>
            <a:ext cx="7610527" cy="5008418"/>
          </a:xfrm>
          <a:prstGeom prst="rect">
            <a:avLst/>
          </a:prstGeom>
        </p:spPr>
      </p:pic>
    </p:spTree>
    <p:extLst>
      <p:ext uri="{BB962C8B-B14F-4D97-AF65-F5344CB8AC3E}">
        <p14:creationId xmlns:p14="http://schemas.microsoft.com/office/powerpoint/2010/main" val="2757976358"/>
      </p:ext>
    </p:extLst>
  </p:cSld>
  <p:clrMapOvr>
    <a:masterClrMapping/>
  </p:clrMapOvr>
  <p:transition spd="slow">
    <p:wipe dir="r"/>
  </p:transition>
</p:sld>
</file>

<file path=ppt/theme/theme1.xml><?xml version="1.0" encoding="utf-8"?>
<a:theme xmlns:a="http://schemas.openxmlformats.org/drawingml/2006/main" name="Patton-Tx Tower2">
  <a:themeElements>
    <a:clrScheme name="Patton-Tx Tower2 5">
      <a:dk1>
        <a:srgbClr val="000000"/>
      </a:dk1>
      <a:lt1>
        <a:srgbClr val="F8F8F8"/>
      </a:lt1>
      <a:dk2>
        <a:srgbClr val="003366"/>
      </a:dk2>
      <a:lt2>
        <a:srgbClr val="CCCC00"/>
      </a:lt2>
      <a:accent1>
        <a:srgbClr val="0099FF"/>
      </a:accent1>
      <a:accent2>
        <a:srgbClr val="669900"/>
      </a:accent2>
      <a:accent3>
        <a:srgbClr val="AAADB8"/>
      </a:accent3>
      <a:accent4>
        <a:srgbClr val="D4D4D4"/>
      </a:accent4>
      <a:accent5>
        <a:srgbClr val="AACAFF"/>
      </a:accent5>
      <a:accent6>
        <a:srgbClr val="5C8A00"/>
      </a:accent6>
      <a:hlink>
        <a:srgbClr val="CC0000"/>
      </a:hlink>
      <a:folHlink>
        <a:srgbClr val="CCCCCC"/>
      </a:folHlink>
    </a:clrScheme>
    <a:fontScheme name="Patton-Tx Tower2">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5" rIns="91431" bIns="45715" numCol="1" anchor="t" anchorCtr="0" compatLnSpc="1">
        <a:prstTxWarp prst="textNoShape">
          <a:avLst/>
        </a:prstTxWarp>
      </a:bodyPr>
      <a:lstStyle>
        <a:defPPr marL="0" marR="0" indent="0" algn="l" defTabSz="914400" rtl="0" eaLnBrk="0" fontAlgn="base" latinLnBrk="0" hangingPunct="0">
          <a:lnSpc>
            <a:spcPct val="100000"/>
          </a:lnSpc>
          <a:spcBef>
            <a:spcPct val="70000"/>
          </a:spcBef>
          <a:spcAft>
            <a:spcPct val="0"/>
          </a:spcAft>
          <a:buClr>
            <a:srgbClr val="0000CC"/>
          </a:buClr>
          <a:buSzTx/>
          <a:buFontTx/>
          <a:buNone/>
          <a:tabLst/>
          <a:defRPr kumimoji="1" lang="en-US" sz="1700" b="0" i="0" u="none" strike="noStrike" cap="none" normalizeH="0" baseline="0" smtClean="0">
            <a:ln>
              <a:noFill/>
            </a:ln>
            <a:solidFill>
              <a:schemeClr val="accent2"/>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31" tIns="45715" rIns="91431" bIns="45715" numCol="1" anchor="t" anchorCtr="0" compatLnSpc="1">
        <a:prstTxWarp prst="textNoShape">
          <a:avLst/>
        </a:prstTxWarp>
      </a:bodyPr>
      <a:lstStyle>
        <a:defPPr marL="0" marR="0" indent="0" algn="l" defTabSz="914400" rtl="0" eaLnBrk="0" fontAlgn="base" latinLnBrk="0" hangingPunct="0">
          <a:lnSpc>
            <a:spcPct val="100000"/>
          </a:lnSpc>
          <a:spcBef>
            <a:spcPct val="70000"/>
          </a:spcBef>
          <a:spcAft>
            <a:spcPct val="0"/>
          </a:spcAft>
          <a:buClr>
            <a:srgbClr val="0000CC"/>
          </a:buClr>
          <a:buSzTx/>
          <a:buFontTx/>
          <a:buNone/>
          <a:tabLst/>
          <a:defRPr kumimoji="1" lang="en-US" sz="1700" b="0" i="0" u="none" strike="noStrike" cap="none" normalizeH="0" baseline="0" smtClean="0">
            <a:ln>
              <a:noFill/>
            </a:ln>
            <a:solidFill>
              <a:schemeClr val="accent2"/>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Patton-Tx Tower2 1">
        <a:dk1>
          <a:srgbClr val="5F5F5F"/>
        </a:dk1>
        <a:lt1>
          <a:srgbClr val="FFCC66"/>
        </a:lt1>
        <a:dk2>
          <a:srgbClr val="000000"/>
        </a:dk2>
        <a:lt2>
          <a:srgbClr val="999933"/>
        </a:lt2>
        <a:accent1>
          <a:srgbClr val="CC9900"/>
        </a:accent1>
        <a:accent2>
          <a:srgbClr val="669900"/>
        </a:accent2>
        <a:accent3>
          <a:srgbClr val="AAAAAA"/>
        </a:accent3>
        <a:accent4>
          <a:srgbClr val="DAAE56"/>
        </a:accent4>
        <a:accent5>
          <a:srgbClr val="E2CAAA"/>
        </a:accent5>
        <a:accent6>
          <a:srgbClr val="5C8A00"/>
        </a:accent6>
        <a:hlink>
          <a:srgbClr val="CC0000"/>
        </a:hlink>
        <a:folHlink>
          <a:srgbClr val="CCCCCC"/>
        </a:folHlink>
      </a:clrScheme>
      <a:clrMap bg1="dk2" tx1="lt1" bg2="dk1" tx2="lt2" accent1="accent1" accent2="accent2" accent3="accent3" accent4="accent4" accent5="accent5" accent6="accent6" hlink="hlink" folHlink="folHlink"/>
    </a:extraClrScheme>
    <a:extraClrScheme>
      <a:clrScheme name="Patton-Tx Tower2 2">
        <a:dk1>
          <a:srgbClr val="000000"/>
        </a:dk1>
        <a:lt1>
          <a:srgbClr val="DDDDDD"/>
        </a:lt1>
        <a:dk2>
          <a:srgbClr val="9FAC93"/>
        </a:dk2>
        <a:lt2>
          <a:srgbClr val="FFFFCC"/>
        </a:lt2>
        <a:accent1>
          <a:srgbClr val="666633"/>
        </a:accent1>
        <a:accent2>
          <a:srgbClr val="009999"/>
        </a:accent2>
        <a:accent3>
          <a:srgbClr val="CDD2C8"/>
        </a:accent3>
        <a:accent4>
          <a:srgbClr val="BDBDBD"/>
        </a:accent4>
        <a:accent5>
          <a:srgbClr val="B8B8AD"/>
        </a:accent5>
        <a:accent6>
          <a:srgbClr val="008A8A"/>
        </a:accent6>
        <a:hlink>
          <a:srgbClr val="FF9900"/>
        </a:hlink>
        <a:folHlink>
          <a:srgbClr val="CC0000"/>
        </a:folHlink>
      </a:clrScheme>
      <a:clrMap bg1="dk2" tx1="lt1" bg2="dk1" tx2="lt2" accent1="accent1" accent2="accent2" accent3="accent3" accent4="accent4" accent5="accent5" accent6="accent6" hlink="hlink" folHlink="folHlink"/>
    </a:extraClrScheme>
    <a:extraClrScheme>
      <a:clrScheme name="Patton-Tx Tower2 3">
        <a:dk1>
          <a:srgbClr val="000000"/>
        </a:dk1>
        <a:lt1>
          <a:srgbClr val="FFFFFF"/>
        </a:lt1>
        <a:dk2>
          <a:srgbClr val="000000"/>
        </a:dk2>
        <a:lt2>
          <a:srgbClr val="868686"/>
        </a:lt2>
        <a:accent1>
          <a:srgbClr val="FFFFFF"/>
        </a:accent1>
        <a:accent2>
          <a:srgbClr val="CBCBCB"/>
        </a:accent2>
        <a:accent3>
          <a:srgbClr val="FFFFFF"/>
        </a:accent3>
        <a:accent4>
          <a:srgbClr val="000000"/>
        </a:accent4>
        <a:accent5>
          <a:srgbClr val="FFFFFF"/>
        </a:accent5>
        <a:accent6>
          <a:srgbClr val="B8B8B8"/>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Patton-Tx Tower2 4">
        <a:dk1>
          <a:srgbClr val="000000"/>
        </a:dk1>
        <a:lt1>
          <a:srgbClr val="FFFFCC"/>
        </a:lt1>
        <a:dk2>
          <a:srgbClr val="660033"/>
        </a:dk2>
        <a:lt2>
          <a:srgbClr val="FFCCCC"/>
        </a:lt2>
        <a:accent1>
          <a:srgbClr val="BA899A"/>
        </a:accent1>
        <a:accent2>
          <a:srgbClr val="009999"/>
        </a:accent2>
        <a:accent3>
          <a:srgbClr val="B8AAAD"/>
        </a:accent3>
        <a:accent4>
          <a:srgbClr val="DADAAE"/>
        </a:accent4>
        <a:accent5>
          <a:srgbClr val="D9C4CA"/>
        </a:accent5>
        <a:accent6>
          <a:srgbClr val="008A8A"/>
        </a:accent6>
        <a:hlink>
          <a:srgbClr val="CC0066"/>
        </a:hlink>
        <a:folHlink>
          <a:srgbClr val="CCCCCC"/>
        </a:folHlink>
      </a:clrScheme>
      <a:clrMap bg1="dk2" tx1="lt1" bg2="dk1" tx2="lt2" accent1="accent1" accent2="accent2" accent3="accent3" accent4="accent4" accent5="accent5" accent6="accent6" hlink="hlink" folHlink="folHlink"/>
    </a:extraClrScheme>
    <a:extraClrScheme>
      <a:clrScheme name="Patton-Tx Tower2 5">
        <a:dk1>
          <a:srgbClr val="000000"/>
        </a:dk1>
        <a:lt1>
          <a:srgbClr val="F8F8F8"/>
        </a:lt1>
        <a:dk2>
          <a:srgbClr val="003366"/>
        </a:dk2>
        <a:lt2>
          <a:srgbClr val="CCCC00"/>
        </a:lt2>
        <a:accent1>
          <a:srgbClr val="0099FF"/>
        </a:accent1>
        <a:accent2>
          <a:srgbClr val="669900"/>
        </a:accent2>
        <a:accent3>
          <a:srgbClr val="AAADB8"/>
        </a:accent3>
        <a:accent4>
          <a:srgbClr val="D4D4D4"/>
        </a:accent4>
        <a:accent5>
          <a:srgbClr val="AACAFF"/>
        </a:accent5>
        <a:accent6>
          <a:srgbClr val="5C8A00"/>
        </a:accent6>
        <a:hlink>
          <a:srgbClr val="CC0000"/>
        </a:hlink>
        <a:folHlink>
          <a:srgbClr val="CCCCCC"/>
        </a:folHlink>
      </a:clrScheme>
      <a:clrMap bg1="dk2" tx1="lt1" bg2="dk1" tx2="lt2" accent1="accent1" accent2="accent2" accent3="accent3" accent4="accent4" accent5="accent5" accent6="accent6" hlink="hlink" folHlink="folHlink"/>
    </a:extraClrScheme>
    <a:extraClrScheme>
      <a:clrScheme name="Patton-Tx Tower2 6">
        <a:dk1>
          <a:srgbClr val="663300"/>
        </a:dk1>
        <a:lt1>
          <a:srgbClr val="D9E8F3"/>
        </a:lt1>
        <a:dk2>
          <a:srgbClr val="999933"/>
        </a:dk2>
        <a:lt2>
          <a:srgbClr val="5F5F5F"/>
        </a:lt2>
        <a:accent1>
          <a:srgbClr val="CBB480"/>
        </a:accent1>
        <a:accent2>
          <a:srgbClr val="99CCFF"/>
        </a:accent2>
        <a:accent3>
          <a:srgbClr val="E9F2F8"/>
        </a:accent3>
        <a:accent4>
          <a:srgbClr val="562A00"/>
        </a:accent4>
        <a:accent5>
          <a:srgbClr val="E2D6C0"/>
        </a:accent5>
        <a:accent6>
          <a:srgbClr val="8AB9E7"/>
        </a:accent6>
        <a:hlink>
          <a:srgbClr val="FFCC99"/>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otomac Econ_Pwrpt Template_6-16" id="{C398C018-7341-4720-92BC-2F87250E3AD7}" vid="{6B910848-D936-44E5-919E-A6E0E4048D61}"/>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c4d59ec-3ca7-45ae-8048-ac80299584db">
      <Terms xmlns="http://schemas.microsoft.com/office/infopath/2007/PartnerControls"/>
    </lcf76f155ced4ddcb4097134ff3c332f>
    <TaxCatchAll xmlns="5e207819-3fdd-4ee3-a2f3-ad4d7cb8361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C90DCD48A7FCC408DC1127391EAAA44" ma:contentTypeVersion="15" ma:contentTypeDescription="Create a new document." ma:contentTypeScope="" ma:versionID="c5dad0a5a79cb41440d4ae175c0c4d12">
  <xsd:schema xmlns:xsd="http://www.w3.org/2001/XMLSchema" xmlns:xs="http://www.w3.org/2001/XMLSchema" xmlns:p="http://schemas.microsoft.com/office/2006/metadata/properties" xmlns:ns2="1c4d59ec-3ca7-45ae-8048-ac80299584db" xmlns:ns3="5e207819-3fdd-4ee3-a2f3-ad4d7cb83613" targetNamespace="http://schemas.microsoft.com/office/2006/metadata/properties" ma:root="true" ma:fieldsID="6ca9097359f0122c91b11baa9b86649c" ns2:_="" ns3:_="">
    <xsd:import namespace="1c4d59ec-3ca7-45ae-8048-ac80299584db"/>
    <xsd:import namespace="5e207819-3fdd-4ee3-a2f3-ad4d7cb8361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4d59ec-3ca7-45ae-8048-ac80299584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Location" ma:index="13" nillable="true" ma:displayName="Location" ma:descrip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64174cf4-8bc1-4249-b783-7da8288d63e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e207819-3fdd-4ee3-a2f3-ad4d7cb83613"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3150a7f2-253e-4017-9dce-cdccf0295658}" ma:internalName="TaxCatchAll" ma:showField="CatchAllData" ma:web="5e207819-3fdd-4ee3-a2f3-ad4d7cb83613">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4F769C-40B7-4BE1-82EE-F4D8634BB39A}">
  <ds:schemaRefs>
    <ds:schemaRef ds:uri="http://purl.org/dc/terms/"/>
    <ds:schemaRef ds:uri="1c4d59ec-3ca7-45ae-8048-ac80299584db"/>
    <ds:schemaRef ds:uri="http://schemas.microsoft.com/office/2006/documentManagement/types"/>
    <ds:schemaRef ds:uri="5e207819-3fdd-4ee3-a2f3-ad4d7cb83613"/>
    <ds:schemaRef ds:uri="http://schemas.microsoft.com/office/2006/metadata/properties"/>
    <ds:schemaRef ds:uri="http://schemas.microsoft.com/office/infopath/2007/PartnerControls"/>
    <ds:schemaRef ds:uri="http://purl.org/dc/elements/1.1/"/>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F95F2BEE-233C-4659-875F-23D92C6D7714}">
  <ds:schemaRefs>
    <ds:schemaRef ds:uri="http://schemas.microsoft.com/sharepoint/v3/contenttype/forms"/>
  </ds:schemaRefs>
</ds:datastoreItem>
</file>

<file path=customXml/itemProps3.xml><?xml version="1.0" encoding="utf-8"?>
<ds:datastoreItem xmlns:ds="http://schemas.openxmlformats.org/officeDocument/2006/customXml" ds:itemID="{21167B9E-D7CA-4935-9D5A-89F0E01917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4d59ec-3ca7-45ae-8048-ac80299584db"/>
    <ds:schemaRef ds:uri="5e207819-3fdd-4ee3-a2f3-ad4d7cb8361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270</TotalTime>
  <Words>1081</Words>
  <Application>Microsoft Office PowerPoint</Application>
  <PresentationFormat>Letter Paper (8.5x11 in)</PresentationFormat>
  <Paragraphs>92</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Times New Roman</vt:lpstr>
      <vt:lpstr>Wingdings</vt:lpstr>
      <vt:lpstr>Patton-Tx Tower2</vt:lpstr>
      <vt:lpstr>IMM Concerns with the AS Methodology  and Recommended Improvements</vt:lpstr>
      <vt:lpstr>Introduction and Summary</vt:lpstr>
      <vt:lpstr>Introduction and Summary</vt:lpstr>
      <vt:lpstr>Benchmarking ERCOT’s  Operating Reserve Requirements</vt:lpstr>
      <vt:lpstr>AS Procurements ERCOT vs. Other Markets</vt:lpstr>
      <vt:lpstr>Determining the Value of Operating  Reserve Requirement Levels</vt:lpstr>
      <vt:lpstr>The Reliability Value of 10-Minute Reserves</vt:lpstr>
      <vt:lpstr>Establishing Reliability-Based  ECRS Requirements</vt:lpstr>
      <vt:lpstr>The Reliability Value of 10-Minute Reserves</vt:lpstr>
      <vt:lpstr>Estimating the Costs of Overprocurement</vt:lpstr>
      <vt:lpstr>Simulated Energy Cost Increases from Higher Online Reserve Procurements:  June 10 – Nov. 27, 2023</vt:lpstr>
      <vt:lpstr>AS Methodology Recommendations</vt:lpstr>
    </vt:vector>
  </TitlesOfParts>
  <Company>Howrey &amp; Simon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Agreement To Change Market Rules</dc:title>
  <dc:creator>Valerie Walker</dc:creator>
  <cp:lastModifiedBy>Ken Sands</cp:lastModifiedBy>
  <cp:revision>2</cp:revision>
  <cp:lastPrinted>2022-06-16T21:04:28Z</cp:lastPrinted>
  <dcterms:created xsi:type="dcterms:W3CDTF">1998-05-07T17:54:14Z</dcterms:created>
  <dcterms:modified xsi:type="dcterms:W3CDTF">2023-12-06T14:00:19Z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0x0101000C90DCD48A7FCC408DC1127391EAAA44</vt:lpwstr>
  </property>
</Properties>
</file>